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　承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为人父母 · 第五期课程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2  课   </a:t>
            </a:r>
            <a:pPr algn="ctr" indent="0" marL="0">
              <a:buNone/>
            </a:pPr>
            <a:r>
              <a:rPr lang="en-US" sz="34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恩典与真理的教养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规矩长在关系里——先连心，再管教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申命记六 4-9　·　箴言二十二 6　·　约翰福音一 14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 · 35′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两个人的深谈——盘点关系账户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破冰答题你们选的风格——两人一样吗？各自的风格，从哪个原生家庭带来的？（只认自己的 😄）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诚实盘点：最近一个月，对孩子的「存款」（陪伴倾听肯定）和「取款」（催促纠正批评）——哪个多？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我们家的「行路坐卧」时刻有哪些？（餐桌？接送路上？睡前？）——哪个最容易升级成主课堂？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「先入自己的心，再入孩子的耳」——我想传给孩子的信仰，在我自己心里是活的吗？（可只在心里答）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不比孩子，只养父母 · 夫妻间谈的，留在夫妻间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第2课 恩典与真理的教养</a:t>
            </a:r>
            <a:endParaRPr lang="en-US" sz="1100" dirty="0"/>
          </a:p>
        </p:txBody>
      </p:sp>
      <p:pic>
        <p:nvPicPr>
          <p:cNvPr id="15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今晚的三个动作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餐桌升级：每人说一件今天感恩的事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继续餐桌数目标——爸妈先说，孩子跟上（不强迫）。感恩是「行路坐卧」的第一课。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「连心十分钟」——每天一次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无议程时间：不纠正、不提醒、不教育，只陪他做他想做的事。（青春期：在场不打扰也算。）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领「传承盘点」问卷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本周夫妻分开作答——教养分歧是夫妻吵架的第五座山，先摊在光里。答案码发带组父母。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第2课 恩典与真理的教养</a:t>
            </a:r>
            <a:endParaRPr lang="en-US" sz="1100" dirty="0"/>
          </a:p>
        </p:txBody>
      </p:sp>
      <p:pic>
        <p:nvPicPr>
          <p:cNvPr id="2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先为「记在我心上」祷告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你要尽心、尽性、尽力爱耶和华你的神。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我今日所吩咐你的话，都要记在心上。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申命记六 5-6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先求主复兴父母自己的爱——再为孩子祷告一件具体的事。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带组父母祝福收尾 · 本周经文：申六 5-7 · 约一 14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第2课 恩典与真理的教养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下周开头回收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这周的「连心十分钟」——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孩子有什么反应？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有没有哪一天，你差点忍不住开始「教育」？😄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3291840"/>
            <a:ext cx="7863840" cy="914400"/>
          </a:xfrm>
          <a:prstGeom prst="roundRect">
            <a:avLst>
              <a:gd name="adj" fmla="val 8000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429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下周开头交账——「传承盘点」问卷也别忘了：分开作答，答案码发带组父母。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（存款进行中——账户的变化，孩子比你先知道 😊）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第2课 恩典与真理的教养</a:t>
            </a:r>
            <a:endParaRPr lang="en-US" sz="1100" dirty="0"/>
          </a:p>
        </p:txBody>
      </p:sp>
      <p:pic>
        <p:nvPicPr>
          <p:cNvPr id="9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无论你坐在家里，行在路上，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躺下，起来，都要谈论。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申命记六 7　·　约翰福音一 14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3 课《管教的智慧》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069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塑造「心」，不是控制「行为」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交账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餐桌数达标了吗？＋ 答题：你家的教养风格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＋ 见证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耶稣的第三条路 ＋「从军营回头的路」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35′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盘点关系账户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连心十分钟 ＋ 领「传承盘点」问卷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先为「记在我心上」祷告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第2课 恩典与真理的教养</a:t>
            </a:r>
            <a:endParaRPr lang="en-US" sz="1100" dirty="0"/>
          </a:p>
        </p:txBody>
      </p:sp>
      <p:pic>
        <p:nvPicPr>
          <p:cNvPr id="3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先交账：餐桌数达标了吗？看见孩子的「心」了吗？然后匿名答题：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你家的教养风格，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更偏哪边？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8288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偏严·规矩多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2651760" y="3017520"/>
            <a:ext cx="18288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51760" y="30175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偏宽·规矩松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4663440" y="3017520"/>
            <a:ext cx="18288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63440" y="30175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一严一宽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675120" y="3017520"/>
            <a:ext cx="18288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0" y="301752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看心情 😅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严与宽，好像只能二选一？——今晚看耶稣的第三条路。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（多数人只是在重复自己被养大的方式——今晚不定罪，只照亮）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第2课 恩典与真理的教养</a:t>
            </a:r>
            <a:endParaRPr lang="en-US" sz="1100" dirty="0"/>
          </a:p>
        </p:txBody>
      </p:sp>
      <p:pic>
        <p:nvPicPr>
          <p:cNvPr id="18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规矩长在关系里——关系断了，</a:t>
            </a:r>
            <a:endParaRPr lang="en-US" sz="2700" dirty="0"/>
          </a:p>
          <a:p>
            <a:pPr algn="ctr" indent="0" marL="0">
              <a:buNone/>
            </a:pPr>
            <a:r>
              <a:rPr lang="en-US" sz="2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规矩就只剩下反抗的理由。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 —— 先连心，再管教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耶稣的第三条路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道成了肉身，住在我们中间，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充充满满地有恩典，有真理。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约翰福音一 14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5661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不是各百分之五十的调和——是两样都满格。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502920" y="3931920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「我也不定你的罪」（恩典满格）＋「从此不要再犯罪了」（真理满格）——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恩典不取消真理，真理不冻结恩典。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第2课 恩典与真理的教养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申命记六章的教养总纲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536192"/>
            <a:ext cx="7406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这些话都要记在【你】心上，也要殷勤教训你的儿女——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无论你坐在家里，行在路上，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躺下，起来，都要谈论。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68680" y="292608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申命记六 6-7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7033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次序：先入自己的心，再入孩子的耳。方式：行路坐卧，不是开会宣布。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502920" y="4096512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（饭桌上的一句感恩、堵车时你的反应、睡前的两分钟祷告——非正式时刻才是主课堂）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第2课 恩典与真理的教养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关系账户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3840480" cy="2331720"/>
          </a:xfrm>
          <a:prstGeom prst="rect">
            <a:avLst/>
          </a:prstGeom>
          <a:solidFill>
            <a:srgbClr val="33291E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80160"/>
            <a:ext cx="3840480" cy="9144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002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存款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77240" y="2103120"/>
            <a:ext cx="3291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陪伴、倾听、肯定、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一起玩、无议程的时间——</a:t>
            </a:r>
            <a:endParaRPr lang="en-US" sz="1450" dirty="0"/>
          </a:p>
          <a:p>
            <a:pPr indent="0" marL="0">
              <a:buNone/>
            </a:pP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孩子先感到被爱，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才听得进被管。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4709160" y="1280160"/>
            <a:ext cx="3931920" cy="2331720"/>
          </a:xfrm>
          <a:prstGeom prst="rect">
            <a:avLst/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4709160" y="1280160"/>
            <a:ext cx="3931920" cy="91440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6002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取款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983480" y="2103120"/>
            <a:ext cx="33832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催促、纠正、批评、管教——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必要，但都是取款。</a:t>
            </a:r>
            <a:endParaRPr lang="en-US" sz="1450" dirty="0"/>
          </a:p>
          <a:p>
            <a:pPr indent="0" marL="0">
              <a:buNone/>
            </a:pP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存款不够，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取款就透支。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38862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青春期「管不动」的家，多半不是规矩太少——是存款太少。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第2课 恩典与真理的教养</a:t>
            </a:r>
            <a:endParaRPr lang="en-US" sz="1100" dirty="0"/>
          </a:p>
        </p:txBody>
      </p:sp>
      <p:pic>
        <p:nvPicPr>
          <p:cNvPr id="15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教养，不是浇模子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教养孩童，使他走当行的道，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就是到老他也不偏离。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箴言二十二 6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5661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「当行的道」也含「按他的道」——顺着神造他的样式引路。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395020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别人家的教法未必适合你家的孩子——认识他，先于要求他。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第2课 恩典与真理的教养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资深父母见证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Testimony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「我们家从军营回头的路」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（或从游乐场回头——两个方向，一样的功课）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400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我们曾经偏哪边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严到孩子怕我／宽到孩子不怕任何事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19272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9272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456432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代价显出来的时刻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456432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那个让我们停下来的瞬间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135624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35624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72784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先连心再管教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272784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一个具体的改变——现在还在练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伤疤秀，不是模范秀——不晒娃 😄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传承 · 第2课 恩典与真理的教养</dc:title>
  <dc:subject>规矩长在关系里——先连心，再管教</dc:subject>
  <dc:creator>磐石之家 On the Rock</dc:creator>
  <cp:lastModifiedBy>磐石之家 On the Rock</cp:lastModifiedBy>
  <cp:revision>1</cp:revision>
  <dcterms:created xsi:type="dcterms:W3CDTF">2026-07-17T17:13:32Z</dcterms:created>
  <dcterms:modified xsi:type="dcterms:W3CDTF">2026-07-17T17:13:32Z</dcterms:modified>
</cp:coreProperties>
</file>