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　承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为人父母 · 第五期课程 · 最后一夜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7  课   </a:t>
            </a:r>
            <a:pPr algn="ctr" indent="0" marL="0">
              <a:buNone/>
            </a:pPr>
            <a:r>
              <a:rPr lang="en-US" sz="33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 · 回望 · 祝福礼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按手为孩子祝福——两代人的立约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创世记二 2-3 · 创世记四八 15-16 · 民数记六 24-27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差遣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Sending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礼会散，路才刚开始——三个方向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2606040" cy="73152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417320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带回家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640080" y="187452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祭坛不散——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下周同一时间，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家里见。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291840" y="118872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188720"/>
            <a:ext cx="2606040" cy="73152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1" name="Text 9"/>
          <p:cNvSpPr/>
          <p:nvPr/>
        </p:nvSpPr>
        <p:spPr>
          <a:xfrm>
            <a:off x="3429000" y="1417320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回来传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3429000" y="187452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作带组父母、见证父母，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护航下一届家庭——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伤疤秀的讲台永远缺人。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080760" y="118872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33291E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18872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17920" y="1417320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孩子们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6217920" y="187452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十八年后，今晚被祝福的孩子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走进「立根」课第一晚——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发现爸妈一直在这条路上等他。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02920" y="329184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立根　→　寻见　→　立约　→　同行　→　传承　→　（回到立根）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502920" y="370332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五期课程，在今晚合上了圆环——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02920" y="40233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今天被祝福的孩子，就是十八年后立根课第一晚坐在那里的年轻人。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第7课 安息·回望·祝福礼</a:t>
            </a:r>
            <a:endParaRPr lang="en-US" sz="1100" dirty="0"/>
          </a:p>
        </p:txBody>
      </p:sp>
      <p:pic>
        <p:nvPicPr>
          <p:cNvPr id="2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Shape 1"/>
          <p:cNvSpPr/>
          <p:nvPr/>
        </p:nvSpPr>
        <p:spPr>
          <a:xfrm>
            <a:off x="1097280" y="685800"/>
            <a:ext cx="6949440" cy="3291840"/>
          </a:xfrm>
          <a:prstGeom prst="roundRect">
            <a:avLst>
              <a:gd name="adj" fmla="val 2222"/>
            </a:avLst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97280" y="96012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两代人的祷告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371600" y="1463040"/>
            <a:ext cx="6400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主啊，感谢祢把这孩子借给我们。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我们不是他的拥有者，是他的管家；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我们养的不是简历，是灵魂。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愿祢的名今晚安放在他身上，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愿他一生一世，住在祢的祝福里。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097280" y="352044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阿们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43434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散场不催——想多坐一会儿的家庭，就多坐一会儿。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50292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第五期课程 · 完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920240"/>
            <a:ext cx="7680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愿这祝福，代代相传——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从今晚的这只手，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到他将来放在他孩子头上的那只手。</a:t>
            </a:r>
            <a:endParaRPr lang="en-US" sz="2300" dirty="0"/>
          </a:p>
        </p:txBody>
      </p:sp>
      <p:sp>
        <p:nvSpPr>
          <p:cNvPr id="6" name="Shape 3"/>
          <p:cNvSpPr/>
          <p:nvPr/>
        </p:nvSpPr>
        <p:spPr>
          <a:xfrm>
            <a:off x="4114800" y="356616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37947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愿你一生一世看见耶路撒冷的好处，愿你看见你儿女的儿女。（诗一二八 5-6）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　｜　立根 · 寻见 · 立约 · 同行 · 传承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今晚不上课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 is different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今晚，我们不上课——我们祝福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188720"/>
            <a:ext cx="365760" cy="365760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88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143000" y="1188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　息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3977640" y="11887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创二 2-3——神都歇了，父母也可以歇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1755648"/>
            <a:ext cx="365760" cy="365760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143000" y="175564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　望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3977640" y="175564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七课地图 ＋「我们家最真实的一个改变」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2322576"/>
            <a:ext cx="365760" cy="365760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32257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43000" y="232257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孩子入场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3977640" y="232257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今晚的主角，坐到爸爸妈妈身边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2889504"/>
            <a:ext cx="365760" cy="365760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28895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43000" y="2889504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家庭祭坛 · 现场版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3977640" y="288950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全场一起：读 · 谢 · 祷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456432"/>
            <a:ext cx="365760" cy="365760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4564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143000" y="345643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拆信 ＋ 按手祝福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3977640" y="345643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七周前的信 · 手放头上的那句话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48640" y="4023360"/>
            <a:ext cx="365760" cy="365760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4023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143000" y="4023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亚伦祝福 · 差遣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3977640" y="40233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把神的名，安放在孩子身上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第7课 安息·回望·祝福礼</a:t>
            </a:r>
            <a:endParaRPr lang="en-US" sz="1100" dirty="0"/>
          </a:p>
        </p:txBody>
      </p:sp>
      <p:pic>
        <p:nvPicPr>
          <p:cNvPr id="3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神都歇了，父母也可以歇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25880"/>
            <a:ext cx="8138160" cy="1554480"/>
          </a:xfrm>
          <a:prstGeom prst="roundRect">
            <a:avLst>
              <a:gd name="adj" fmla="val 470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36192"/>
            <a:ext cx="7406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到第七日，神造物的工已经完毕，</a:t>
            </a:r>
            <a:endParaRPr lang="en-US" sz="1750" dirty="0"/>
          </a:p>
          <a:p>
            <a:pPr algn="ctr" indent="0" marL="0">
              <a:buNone/>
            </a:pPr>
            <a:r>
              <a:rPr lang="en-US" sz="17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就在第七日歇了他一切的工，安息了。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868680" y="2487168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创世记二 2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108960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七周练了很多：餐桌 · 连心十分钟 · 道歉 · 祭坛 · 换挡 · 开手——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今晚，什么都不练。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38404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课程会结束，父母不毕业——但今晚，先安息。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02920" y="4224528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（卸下「必须做完美父母」的重担——完美的父亲，只有一位。）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第7课 安息·回望·祝福礼</a:t>
            </a:r>
            <a:endParaRPr lang="en-US" sz="1100" dirty="0"/>
          </a:p>
        </p:txBody>
      </p:sp>
      <p:pic>
        <p:nvPicPr>
          <p:cNvPr id="1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回望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Looking back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2179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七周，我们一起走过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3931920" cy="713232"/>
          </a:xfrm>
          <a:prstGeom prst="roundRect">
            <a:avLst>
              <a:gd name="adj" fmla="val 10256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216152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产业与管家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88720" y="1527048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不是在养简历，是在养灵魂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709160" y="1143000"/>
            <a:ext cx="3931920" cy="713232"/>
          </a:xfrm>
          <a:prstGeom prst="roundRect">
            <a:avLst>
              <a:gd name="adj" fmla="val 10256"/>
            </a:avLst>
          </a:prstGeom>
          <a:solidFill>
            <a:srgbClr val="F4ECDD"/>
          </a:solidFill>
          <a:ln/>
        </p:spPr>
      </p:sp>
      <p:sp>
        <p:nvSpPr>
          <p:cNvPr id="10" name="Text 8"/>
          <p:cNvSpPr/>
          <p:nvPr/>
        </p:nvSpPr>
        <p:spPr>
          <a:xfrm>
            <a:off x="4846320" y="1216152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94960" y="12344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恩典与真理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394960" y="1527048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规矩长在关系里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2920" y="1984248"/>
            <a:ext cx="3931920" cy="713232"/>
          </a:xfrm>
          <a:prstGeom prst="roundRect">
            <a:avLst>
              <a:gd name="adj" fmla="val 10256"/>
            </a:avLst>
          </a:prstGeom>
          <a:solidFill>
            <a:srgbClr val="F4ECDD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2057400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188720" y="2075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管教的智慧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88720" y="236829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为孩子的明天，不是我的情绪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709160" y="1984248"/>
            <a:ext cx="3931920" cy="713232"/>
          </a:xfrm>
          <a:prstGeom prst="roundRect">
            <a:avLst>
              <a:gd name="adj" fmla="val 10256"/>
            </a:avLst>
          </a:prstGeom>
          <a:solidFill>
            <a:srgbClr val="F4ECDD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2057400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394960" y="2075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家庭祭坛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394960" y="236829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五分钟的真实，胜过一小时的表演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02920" y="2825496"/>
            <a:ext cx="3931920" cy="713232"/>
          </a:xfrm>
          <a:prstGeom prst="roundRect">
            <a:avLst>
              <a:gd name="adj" fmla="val 10256"/>
            </a:avLst>
          </a:prstGeom>
          <a:solidFill>
            <a:srgbClr val="F4ECDD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2898648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188720" y="291693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分龄的陪伴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188720" y="320954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孩子在长大，父母要换挡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709160" y="2825496"/>
            <a:ext cx="3931920" cy="713232"/>
          </a:xfrm>
          <a:prstGeom prst="roundRect">
            <a:avLst>
              <a:gd name="adj" fmla="val 10256"/>
            </a:avLst>
          </a:prstGeom>
          <a:solidFill>
            <a:srgbClr val="F4ECDD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0" y="2898648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5394960" y="291693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偶像与放手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394960" y="320954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孩子在神手里，比在我手里安全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02920" y="38862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交账·见证时刻：「这七周，我们家最真实的一个改变」——翻车故事和眼泪，同样欢迎。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502920" y="42519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（然后：把信拿出来放在桌上——孩子们就要进来了。）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第7课 安息·回望·祝福礼</a:t>
            </a:r>
            <a:endParaRPr lang="en-US" sz="1100" dirty="0"/>
          </a:p>
        </p:txBody>
      </p:sp>
      <p:pic>
        <p:nvPicPr>
          <p:cNvPr id="3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欢迎今晚的主角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114800" y="214884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423160"/>
            <a:ext cx="7863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孩子们，今晚你们不是观众。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过去七周，你们的爸爸妈妈每个星期都来这里，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学一件事：怎么更好地爱你。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57200" y="37490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今晚，他们有话要对你说。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家庭祭坛 · 现场版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Family Altar, together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全场一起——五分钟三件套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2606040" cy="2240280"/>
          </a:xfrm>
          <a:prstGeom prst="roundRect">
            <a:avLst>
              <a:gd name="adj" fmla="val 3265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48132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640080" y="2286000"/>
            <a:ext cx="2331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主持读经，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全场跟读——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「儿女是耶和华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所赐的产业。」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291840" y="1234440"/>
            <a:ext cx="2606040" cy="2240280"/>
          </a:xfrm>
          <a:prstGeom prst="roundRect">
            <a:avLst>
              <a:gd name="adj" fmla="val 3265"/>
            </a:avLst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291840" y="148132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谢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3429000" y="2286000"/>
            <a:ext cx="2331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每人说一件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感谢家人的事——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孩子先说。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80760" y="1234440"/>
            <a:ext cx="2606040" cy="2240280"/>
          </a:xfrm>
          <a:prstGeom prst="roundRect">
            <a:avLst>
              <a:gd name="adj" fmla="val 3265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080760" y="148132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祷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6217920" y="2286000"/>
            <a:ext cx="2331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父母一句话，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为自己的家祷告。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374904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孩子们，看见了吗——这个我们家做过的东西，原来这么多家庭都在做。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2920" y="4133088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（礼会散，坛不散——下周同一时间，家里见。）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第7课 安息·回望·祝福礼</a:t>
            </a:r>
            <a:endParaRPr lang="en-US" sz="1100" dirty="0"/>
          </a:p>
        </p:txBody>
      </p:sp>
      <p:pic>
        <p:nvPicPr>
          <p:cNvPr id="2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拆信时刻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Letter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七周前，写给你的信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37160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拿出来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「这封信写于七周前的晚上——那时这门课刚开始，爸爸妈妈把想对你说的话，封在了里面。」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46888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拆开，读给孩子听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幼儿坐膝上听，少年并肩坐。读到哪句声音抖了，就停一停——不用救场。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56616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抱一下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或者说一句：「谢谢你，做我的孩子。」信随后交给孩子——这封信从今晚起，是他的。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443484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远方的孩子：视频连线，或对着他的名字读——爱不受距离限制。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第7课 安息·回望·祝福礼</a:t>
            </a:r>
            <a:endParaRPr lang="en-US" sz="1100" dirty="0"/>
          </a:p>
        </p:txBody>
      </p:sp>
      <p:pic>
        <p:nvPicPr>
          <p:cNvPr id="2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按手祝福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Blessing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三代人，在一个祝福里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1600200"/>
          </a:xfrm>
          <a:prstGeom prst="roundRect">
            <a:avLst>
              <a:gd name="adj" fmla="val 4571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426464"/>
            <a:ext cx="7406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愿我祖亚伯拉罕和我父以撒所事奉的神，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就是一生牧养我直到今日的神……赐福与这两个童子。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395728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创世记四八 15-16 · 雅各为孙子按手祝福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02920" y="2999232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祖父的神 → 父亲的神 → 童子的神——祝福，是可以传的。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02920" y="3456432"/>
            <a:ext cx="260604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456432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手放在孩子头上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3291840" y="3456432"/>
            <a:ext cx="260604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91840" y="3456432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说出那句祝福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080760" y="3456432"/>
            <a:ext cx="260604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80760" y="3456432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奉主耶稣的名，阿们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02920" y="416052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一句就够——要具体、有他的名字、不带「但是」：祝福里，不夹作业。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第7课 安息·回望·祝福礼</a:t>
            </a:r>
            <a:endParaRPr lang="en-US" sz="1100" dirty="0"/>
          </a:p>
        </p:txBody>
      </p:sp>
      <p:pic>
        <p:nvPicPr>
          <p:cNvPr id="17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亚伦祝福 · 全场父母同声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Aaronic Blessing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051560"/>
            <a:ext cx="78638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愿耶和华赐福给你，保护你；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愿耶和华使他的脸光照你，赐恩给你；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愿耶和华向你仰脸，赐你平安。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57200" y="30632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民数记六 24-26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114800" y="352044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37033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「他们要如此奉我的名为以色列人祝福——我也要赐福给他们。」（民六 27）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411480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把神的名，安放在孩子身上——剩下的路，神自己走完。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传承 · 第7课 安息·回望·祝福礼</dc:title>
  <dc:subject>按手为孩子祝福——两代人的立约</dc:subject>
  <dc:creator>磐石之家 On the Rock</dc:creator>
  <cp:lastModifiedBy>磐石之家 On the Rock</cp:lastModifiedBy>
  <cp:revision>1</cp:revision>
  <dcterms:created xsi:type="dcterms:W3CDTF">2026-07-18T04:04:09Z</dcterms:created>
  <dcterms:modified xsi:type="dcterms:W3CDTF">2026-07-18T04:04:09Z</dcterms:modified>
</cp:coreProperties>
</file>