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26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32704" y="77724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1965960"/>
            <a:ext cx="121889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spc="600" kern="0" dirty="0">
                <a:solidFill>
                  <a:srgbClr val="CBA968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立在磐石上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0" y="260604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200" kern="0" dirty="0">
                <a:solidFill>
                  <a:srgbClr val="9C8E7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成为对的人 · 首期课程</a:t>
            </a:r>
            <a:endParaRPr lang="en-US" sz="1400" dirty="0"/>
          </a:p>
        </p:txBody>
      </p:sp>
      <p:sp>
        <p:nvSpPr>
          <p:cNvPr id="5" name="Shape 2"/>
          <p:cNvSpPr/>
          <p:nvPr/>
        </p:nvSpPr>
        <p:spPr>
          <a:xfrm>
            <a:off x="5394960" y="3200400"/>
            <a:ext cx="1399032" cy="0"/>
          </a:xfrm>
          <a:prstGeom prst="line">
            <a:avLst/>
          </a:prstGeom>
          <a:noFill/>
          <a:ln w="12700">
            <a:solidFill>
              <a:srgbClr val="B0894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3429000"/>
            <a:ext cx="1218895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第 1 课　</a:t>
            </a:r>
            <a:pPr algn="ctr" indent="0" marL="0">
              <a:buNone/>
            </a:pPr>
            <a:r>
              <a:rPr lang="en-US" sz="4400" b="1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我是谁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0" y="4480560"/>
            <a:ext cx="12188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spc="200" kern="0" dirty="0">
                <a:solidFill>
                  <a:srgbClr val="E8DCC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在基督里的新身份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0" y="521208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以弗所书一 3-6　·　哥林多后书五 17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0" y="6263640"/>
            <a:ext cx="121889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C8E7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磐石之家 On the Rock　｜　先成为对的人，再遇见对的人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操练 · 回应 · 15′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Response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把真理带回生活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1005840" y="2057400"/>
            <a:ext cx="777240" cy="777240"/>
          </a:xfrm>
          <a:prstGeom prst="ellipse">
            <a:avLst/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008" y="2258568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057400" y="2039112"/>
            <a:ext cx="8961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身份卡片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2057400" y="2496312"/>
            <a:ext cx="8961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写下「在基督里，我是＿＿」，贴在书桌／手机壳。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1005840" y="3337560"/>
            <a:ext cx="777240" cy="777240"/>
          </a:xfrm>
          <a:prstGeom prst="ellipse">
            <a:avLst/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008" y="3538728"/>
            <a:ext cx="384048" cy="38404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057400" y="3319272"/>
            <a:ext cx="8961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看见屏幕时间</a:t>
            </a:r>
            <a:endParaRPr lang="en-US" sz="2000" dirty="0"/>
          </a:p>
        </p:txBody>
      </p:sp>
      <p:sp>
        <p:nvSpPr>
          <p:cNvPr id="11" name="Text 7"/>
          <p:cNvSpPr/>
          <p:nvPr/>
        </p:nvSpPr>
        <p:spPr>
          <a:xfrm>
            <a:off x="2057400" y="3776472"/>
            <a:ext cx="8961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今晚打开「屏幕使用时间」，如实看一眼日均多少。（第 7 课会用到）</a:t>
            </a:r>
            <a:endParaRPr lang="en-US" sz="1500" dirty="0"/>
          </a:p>
        </p:txBody>
      </p:sp>
      <p:sp>
        <p:nvSpPr>
          <p:cNvPr id="12" name="Shape 8"/>
          <p:cNvSpPr/>
          <p:nvPr/>
        </p:nvSpPr>
        <p:spPr>
          <a:xfrm>
            <a:off x="1005840" y="4617720"/>
            <a:ext cx="777240" cy="777240"/>
          </a:xfrm>
          <a:prstGeom prst="ellipse">
            <a:avLst/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008" y="4818888"/>
            <a:ext cx="384048" cy="3840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057400" y="4599432"/>
            <a:ext cx="8961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装上爱祷告</a:t>
            </a:r>
            <a:endParaRPr lang="en-US" sz="2000" dirty="0"/>
          </a:p>
        </p:txBody>
      </p:sp>
      <p:sp>
        <p:nvSpPr>
          <p:cNvPr id="15" name="Text 10"/>
          <p:cNvSpPr/>
          <p:nvPr/>
        </p:nvSpPr>
        <p:spPr>
          <a:xfrm>
            <a:off x="2057400" y="5056632"/>
            <a:ext cx="8961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下载爱祷告 App，设一个每日祷告提醒。</a:t>
            </a:r>
            <a:endParaRPr lang="en-US" sz="15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课后思考 · 手机提交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Take-home</a:t>
            </a:r>
            <a:endParaRPr lang="en-US" sz="1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9864" y="1005840"/>
            <a:ext cx="640080" cy="64008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1280160" y="2194560"/>
            <a:ext cx="9628632" cy="2377440"/>
          </a:xfrm>
          <a:prstGeom prst="rect">
            <a:avLst/>
          </a:prstGeom>
          <a:solidFill>
            <a:srgbClr val="F4ECDD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sp>
        <p:nvSpPr>
          <p:cNvPr id="5" name="Text 2"/>
          <p:cNvSpPr/>
          <p:nvPr/>
        </p:nvSpPr>
        <p:spPr>
          <a:xfrm>
            <a:off x="1737360" y="2468880"/>
            <a:ext cx="8686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这一周，有哪个时刻</a:t>
            </a:r>
            <a:endParaRPr lang="en-US" sz="2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你发现自己在「靠表现找认同」？</a:t>
            </a:r>
            <a:endParaRPr lang="en-US" sz="2400" dirty="0"/>
          </a:p>
          <a:p>
            <a:pPr algn="ctr" indent="0" marL="0">
              <a:lnSpc>
                <a:spcPct val="130000"/>
              </a:lnSpc>
              <a:buNone/>
            </a:pPr>
            <a:endParaRPr lang="en-US" sz="24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4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那一刻，如果想起「神已经接纳我」，会怎样？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1280160" y="4846320"/>
            <a:ext cx="96286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（本周在群里／爱祷告提交，老师下次课前会读）</a:t>
            </a:r>
            <a:endParaRPr lang="en-US" sz="14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E26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8424" y="82296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1828800"/>
            <a:ext cx="12188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spc="200" kern="0" dirty="0">
                <a:solidFill>
                  <a:srgbClr val="9C8E7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本周与神同行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731520" y="2468880"/>
            <a:ext cx="106984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800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你们看父赐给我们是何等的慈爱，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使我们得称为神的儿女。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0" y="411480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—— 约翰一书三 1　·　以弗所书一 4-5</a:t>
            </a:r>
            <a:endParaRPr lang="en-US" sz="1400" dirty="0"/>
          </a:p>
        </p:txBody>
      </p:sp>
      <p:sp>
        <p:nvSpPr>
          <p:cNvPr id="6" name="Shape 3"/>
          <p:cNvSpPr/>
          <p:nvPr/>
        </p:nvSpPr>
        <p:spPr>
          <a:xfrm>
            <a:off x="5632704" y="4937760"/>
            <a:ext cx="914400" cy="0"/>
          </a:xfrm>
          <a:prstGeom prst="line">
            <a:avLst/>
          </a:prstGeom>
          <a:noFill/>
          <a:ln w="12700">
            <a:solidFill>
              <a:srgbClr val="B0894F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0" y="5120640"/>
            <a:ext cx="12188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E8DCC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下周见：第 2 课《与神同行》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0" y="6263640"/>
            <a:ext cx="121889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200" kern="0" dirty="0">
                <a:solidFill>
                  <a:srgbClr val="9C8E76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本课流程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Tonight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今晚我们一起走这几步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1005840" y="1965960"/>
            <a:ext cx="457200" cy="457200"/>
          </a:xfrm>
          <a:prstGeom prst="ellipse">
            <a:avLst/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1965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691640" y="194767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破冰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297680" y="194767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15′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486400" y="194767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认识彼此，热身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1005840" y="2743200"/>
            <a:ext cx="457200" cy="457200"/>
          </a:xfrm>
          <a:prstGeom prst="ellipse">
            <a:avLst/>
          </a:prstGeom>
          <a:solidFill>
            <a:srgbClr val="B0894F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27432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91640" y="272491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短讲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297680" y="272491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25′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5486400" y="272491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我是谁：在基督里的新身份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1005840" y="3520440"/>
            <a:ext cx="457200" cy="457200"/>
          </a:xfrm>
          <a:prstGeom prst="ellipse">
            <a:avLst/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5840" y="3520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691640" y="350215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小组深聊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297680" y="350215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40′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486400" y="350215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同性别小组，说说真心话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1005840" y="4297680"/>
            <a:ext cx="457200" cy="457200"/>
          </a:xfrm>
          <a:prstGeom prst="ellipse">
            <a:avLst/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05840" y="4297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691640" y="427939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操练 · 回应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297680" y="427939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15′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5486400" y="427939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把真理带回生活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1005840" y="5074920"/>
            <a:ext cx="457200" cy="457200"/>
          </a:xfrm>
          <a:prstGeom prst="ellipse">
            <a:avLst/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0584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5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691640" y="505663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一起祷告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297680" y="5056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10′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5486400" y="5056632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彼此代祷收尾</a:t>
            </a:r>
            <a:endParaRPr lang="en-US" sz="1450" dirty="0"/>
          </a:p>
        </p:txBody>
      </p:sp>
      <p:pic>
        <p:nvPicPr>
          <p:cNvPr id="2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破冰 · 15′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Ice-breaker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扫码答题（匿名）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463040" y="2194560"/>
            <a:ext cx="9262872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645920" y="20574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2194560" y="251460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9A7438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你会用什么来介绍自己？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2194560" y="33832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成绩 / 专业　·　外貌　·　才艺　·　朋友圈　·　信仰　·　其它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4709160"/>
            <a:ext cx="92628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（屏幕上会实时出现大家的答案 —— 看看我们都把「我是谁」建立在什么上？）</a:t>
            </a:r>
            <a:endParaRPr lang="en-US" sz="15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E26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109728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“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1097280" y="2194560"/>
            <a:ext cx="99669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3600" b="1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我是谁，</a:t>
            </a:r>
            <a:endParaRPr lang="en-US" sz="360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3600" b="1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不由我「做到什么」决定，</a:t>
            </a:r>
            <a:endParaRPr lang="en-US" sz="3600" dirty="0"/>
          </a:p>
          <a:p>
            <a:pPr algn="ctr" indent="0" marL="0">
              <a:lnSpc>
                <a:spcPct val="135000"/>
              </a:lnSpc>
              <a:buNone/>
            </a:pPr>
            <a:r>
              <a:rPr lang="en-US" sz="3600" b="1" dirty="0">
                <a:solidFill>
                  <a:srgbClr val="FAF5EC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而由神「说我是谁」决定。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632704" y="5029200"/>
            <a:ext cx="914400" cy="0"/>
          </a:xfrm>
          <a:prstGeom prst="line">
            <a:avLst/>
          </a:prstGeom>
          <a:noFill/>
          <a:ln w="12700">
            <a:solidFill>
              <a:srgbClr val="B089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0" y="516636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spc="200" kern="0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短讲 · 25′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Message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离家以后，你得重新回答一个问题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2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在家，你是「某某的孩子」。
</a:t>
            </a:r>
            <a:endParaRPr lang="en-US" sz="2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22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到了大学，没人认识你——
</a:t>
            </a:r>
            <a:endParaRPr lang="en-US" sz="22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22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你第一次要自己回答：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39319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9A7438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「我，到底是谁？」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这不可怕 —— 这正是重新在神面前认识自己的机会。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短讲 · 25′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Message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两种身份，两种根基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822960" y="1965960"/>
            <a:ext cx="5074920" cy="38404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1965960"/>
            <a:ext cx="5074920" cy="109728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22402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5C5043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世界给的：表现型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97280" y="2971800"/>
            <a:ext cx="4572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成绩、点赞、被喜欢……
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都会波动。
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建在上面的人，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心里永远不稳。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6309360" y="1965960"/>
            <a:ext cx="5056632" cy="384048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9" name="Shape 7"/>
          <p:cNvSpPr/>
          <p:nvPr/>
        </p:nvSpPr>
        <p:spPr>
          <a:xfrm>
            <a:off x="6309360" y="1965960"/>
            <a:ext cx="5056632" cy="109728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24028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BA968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神给的：恩典型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583680" y="2971800"/>
            <a:ext cx="4572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E8DCC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在基督里——
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b="1" dirty="0">
                <a:solidFill>
                  <a:srgbClr val="FAF5EC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蒙拣选、被接纳、
得儿子的名分。
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E8DCC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不是挣来的，是白白得的，</a:t>
            </a:r>
            <a:endParaRPr lang="en-US" sz="1900" dirty="0"/>
          </a:p>
          <a:p>
            <a:pPr algn="l" indent="0" marL="0">
              <a:lnSpc>
                <a:spcPct val="135000"/>
              </a:lnSpc>
              <a:buNone/>
            </a:pPr>
            <a:r>
              <a:rPr lang="en-US" sz="1900" dirty="0">
                <a:solidFill>
                  <a:srgbClr val="E8DCC6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也拿不走。</a:t>
            </a:r>
            <a:endParaRPr lang="en-US" sz="19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C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短讲 · 25′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Message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1280160" y="2011680"/>
            <a:ext cx="9628632" cy="2651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8100000">
              <a:srgbClr val="7A5F37">
                <a:alpha val="16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280160" y="2011680"/>
            <a:ext cx="128016" cy="265176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5" name="Text 3"/>
          <p:cNvSpPr/>
          <p:nvPr/>
        </p:nvSpPr>
        <p:spPr>
          <a:xfrm>
            <a:off x="1737360" y="2286000"/>
            <a:ext cx="86868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7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若有人在基督里，</a:t>
            </a:r>
            <a:endParaRPr lang="en-US" sz="27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27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他就是新造的人；</a:t>
            </a:r>
            <a:endParaRPr lang="en-US" sz="2700" dirty="0"/>
          </a:p>
          <a:p>
            <a:pPr algn="l" indent="0" marL="0">
              <a:lnSpc>
                <a:spcPct val="130000"/>
              </a:lnSpc>
              <a:buNone/>
            </a:pPr>
            <a:r>
              <a:rPr lang="en-US" sz="2700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旧事已过，都变成新的了。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1737360" y="4114800"/>
            <a:ext cx="8686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9A7438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—— 哥林多后书五 17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280160" y="5029200"/>
            <a:ext cx="96286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9A7438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你的过去、你的失败，不再定义你。</a:t>
            </a:r>
            <a:endParaRPr lang="en-US" sz="18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想一想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Reflect</a:t>
            </a:r>
            <a:endParaRPr lang="en-US" sz="14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9864" y="1005840"/>
            <a:ext cx="640080" cy="640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92024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我们刷手机，常常是在——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822960" y="25603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9A7438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找认同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822960" y="35204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5C5043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多少个赞？多少人看我？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5394960" y="4297680"/>
            <a:ext cx="1399032" cy="0"/>
          </a:xfrm>
          <a:prstGeom prst="line">
            <a:avLst/>
          </a:prstGeom>
          <a:noFill/>
          <a:ln w="12700">
            <a:solidFill>
              <a:srgbClr val="CBA968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22960" y="452628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但真正的认同，神已经给了。</a:t>
            </a:r>
            <a:endParaRPr lang="en-US" sz="26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5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小组深聊 · 40′　</a:t>
            </a:r>
            <a:pPr algn="l" indent="0" marL="0">
              <a:buNone/>
            </a:pPr>
            <a:r>
              <a:rPr lang="en-US" sz="1300" i="1" dirty="0">
                <a:solidFill>
                  <a:srgbClr val="CBA96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Small Group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960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33291E"/>
                </a:solidFill>
                <a:latin typeface="Songti SC" pitchFamily="34" charset="0"/>
                <a:ea typeface="Songti SC" pitchFamily="34" charset="-122"/>
                <a:cs typeface="Songti SC" pitchFamily="34" charset="-120"/>
              </a:rPr>
              <a:t>同性别小组，说说真心话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68680" y="1965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508760" y="1920240"/>
            <a:ext cx="9784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上大学后，你最怕别人怎么看你？最想被看成什么样的人？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68680" y="2953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508760" y="2907792"/>
            <a:ext cx="9784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你平时最容易靠什么找「我还不错」的感觉？（成绩／外貌／点赞／被需要…）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394106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508760" y="3895344"/>
            <a:ext cx="9784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读弗一 3-6：神说你是「蒙爱的、被拣选的、被接纳的」——哪一个词你最难相信？为什么？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68680" y="492861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508760" y="4882896"/>
            <a:ext cx="9784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33291E"/>
                </a:solidFill>
                <a:latin typeface="STHeiti" pitchFamily="34" charset="0"/>
                <a:ea typeface="STHeiti" pitchFamily="34" charset="-122"/>
                <a:cs typeface="STHeiti" pitchFamily="34" charset="-120"/>
              </a:rPr>
              <a:t>如果你真的信「我的身份神已经给定、拿不走」，这周会有什么不一样？</a:t>
            </a:r>
            <a:endParaRPr lang="en-US" sz="18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0" y="6236208"/>
            <a:ext cx="347472" cy="34747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822960" y="635508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B0894F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立在磐石上 · 第1课 我是谁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立在磐石上 · 第1课 我是谁</dc:title>
  <dc:subject>PptxGenJS Presentation</dc:subject>
  <dc:creator>磐石之家 On the Rock</dc:creator>
  <cp:lastModifiedBy>磐石之家 On the Rock</cp:lastModifiedBy>
  <cp:revision>1</cp:revision>
  <dcterms:created xsi:type="dcterms:W3CDTF">2026-07-01T08:39:11Z</dcterms:created>
  <dcterms:modified xsi:type="dcterms:W3CDTF">2026-07-01T08:39:11Z</dcterms:modified>
</cp:coreProperties>
</file>