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 在 磐 石 上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成为对的人 · 首期课程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2  课   </a:t>
            </a:r>
            <a:pPr algn="ctr" indent="0" marL="0">
              <a:buNone/>
            </a:pPr>
            <a:r>
              <a:rPr lang="en-US" sz="3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与神同行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把祷告重新带回每一天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诗篇一　·　马太福音六 6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把亲近神带回生活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188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188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25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298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打开爱祷告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27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现场设好每日提醒时间，体验一次「夜祷静默」60 秒。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19456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19456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33172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30428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定本周最小目标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63347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写下来，组内说出来，彼此问责。小到不可能失败。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2004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2004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3375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3101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让手机服侍成长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6393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从「偷时间的」变成「叫你亲近神的」。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第2课 与神同行</a:t>
            </a:r>
            <a:endParaRPr lang="en-US" sz="1100" dirty="0"/>
          </a:p>
        </p:txBody>
      </p:sp>
      <p:pic>
        <p:nvPicPr>
          <p:cNvPr id="2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一个简单的祷告框架 · ACTS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2011680" cy="2651760"/>
          </a:xfrm>
          <a:prstGeom prst="roundRect">
            <a:avLst>
              <a:gd name="adj" fmla="val 4545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55448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48640" y="2286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称颂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26974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Adoration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32004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4B5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赞美神是谁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606040" y="1280160"/>
            <a:ext cx="2011680" cy="2651760"/>
          </a:xfrm>
          <a:prstGeom prst="roundRect">
            <a:avLst>
              <a:gd name="adj" fmla="val 4545"/>
            </a:avLst>
          </a:prstGeom>
          <a:solidFill>
            <a:srgbClr val="F4ECDD"/>
          </a:solidFill>
          <a:ln/>
        </p:spPr>
      </p:sp>
      <p:sp>
        <p:nvSpPr>
          <p:cNvPr id="11" name="Text 9"/>
          <p:cNvSpPr/>
          <p:nvPr/>
        </p:nvSpPr>
        <p:spPr>
          <a:xfrm>
            <a:off x="2606040" y="155448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2697480" y="2286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认罪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97480" y="26974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7A5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Confession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743200" y="32004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诚实面对自己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754880" y="1280160"/>
            <a:ext cx="2011680" cy="2651760"/>
          </a:xfrm>
          <a:prstGeom prst="roundRect">
            <a:avLst>
              <a:gd name="adj" fmla="val 4545"/>
            </a:avLst>
          </a:prstGeom>
          <a:solidFill>
            <a:srgbClr val="33291E"/>
          </a:solidFill>
          <a:ln/>
        </p:spPr>
      </p:sp>
      <p:sp>
        <p:nvSpPr>
          <p:cNvPr id="16" name="Text 14"/>
          <p:cNvSpPr/>
          <p:nvPr/>
        </p:nvSpPr>
        <p:spPr>
          <a:xfrm>
            <a:off x="4754880" y="155448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4846320" y="2286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感恩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4846320" y="26974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Thanksgiving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92040" y="32004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4B5A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数算祂的恩典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903720" y="1280160"/>
            <a:ext cx="2011680" cy="2651760"/>
          </a:xfrm>
          <a:prstGeom prst="roundRect">
            <a:avLst>
              <a:gd name="adj" fmla="val 4545"/>
            </a:avLst>
          </a:prstGeom>
          <a:solidFill>
            <a:srgbClr val="F4ECDD"/>
          </a:solidFill>
          <a:ln/>
        </p:spPr>
      </p:sp>
      <p:sp>
        <p:nvSpPr>
          <p:cNvPr id="21" name="Text 19"/>
          <p:cNvSpPr/>
          <p:nvPr/>
        </p:nvSpPr>
        <p:spPr>
          <a:xfrm>
            <a:off x="6903720" y="155448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</a:t>
            </a:r>
            <a:endParaRPr lang="en-US" sz="4000" dirty="0"/>
          </a:p>
        </p:txBody>
      </p:sp>
      <p:sp>
        <p:nvSpPr>
          <p:cNvPr id="22" name="Text 20"/>
          <p:cNvSpPr/>
          <p:nvPr/>
        </p:nvSpPr>
        <p:spPr>
          <a:xfrm>
            <a:off x="6995160" y="22860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祈求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995160" y="26974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7A5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Supplication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040880" y="32004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把需要交托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第2课 与神同行</a:t>
            </a:r>
            <a:endParaRPr lang="en-US" sz="1100" dirty="0"/>
          </a:p>
        </p:txBody>
      </p:sp>
      <p:pic>
        <p:nvPicPr>
          <p:cNvPr id="26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课后思考 · 手机提交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这周你试着每天亲近神——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哪一天做到了？那天心里有什么不一样？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哪天没做到，是什么拦住了？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本周在群里／爱祷告提交，老师下次课前会读。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不必完美，诚实最重要。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第2课 与神同行</a:t>
            </a:r>
            <a:endParaRPr lang="en-US" sz="1100" dirty="0"/>
          </a:p>
        </p:txBody>
      </p:sp>
      <p:pic>
        <p:nvPicPr>
          <p:cNvPr id="9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本周与神同行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他要像一棵树栽在溪水旁，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按时候结果子，叶子也不枯干。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诗篇一 3　·　马太福音六 6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3 课《我从哪里来》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看见彼此的真实，卸下压力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与神同行：把祷告带回每一天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同性别小组，说说真心话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定下本周最小灵修目标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学 ACTS 框架，彼此代祷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第2课 与神同行</a:t>
            </a:r>
            <a:endParaRPr lang="en-US" sz="1100" dirty="0"/>
          </a:p>
        </p:txBody>
      </p:sp>
      <p:pic>
        <p:nvPicPr>
          <p:cNvPr id="3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扫码答题（匿名）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你上一次「自己」（不是被带着）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好好祷告，是什么时候？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65176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5176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66344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记不清了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675120" y="3017520"/>
            <a:ext cx="18288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75120" y="30175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几乎没有过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" y="37947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（让大家看到「原来大家都差不多」—— 卸下假属灵的压力）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0080" y="41605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轻松聊：上大学后，信仰是变热了还是变冷了？为什么？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第2课 与神同行</a:t>
            </a:r>
            <a:endParaRPr lang="en-US" sz="1100" dirty="0"/>
          </a:p>
        </p:txBody>
      </p:sp>
      <p:pic>
        <p:nvPicPr>
          <p:cNvPr id="18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1097280" y="1828800"/>
            <a:ext cx="6949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信仰若不是每天的，</a:t>
            </a:r>
            <a:endParaRPr lang="en-US" sz="3200" dirty="0"/>
          </a:p>
          <a:p>
            <a:pPr algn="ctr" indent="0" marL="0">
              <a:buNone/>
            </a:pPr>
            <a:r>
              <a:rPr lang="en-US" sz="3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就很难是真实的。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6118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大学是信仰的十字路口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离开父母的信仰后，很多人第一次发现——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「我的信仰好像是爸妈的，不是我的。」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这不可怕 —— 这正是让它变成「你自己的」的时候。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信仰不是继承的遗产，是每一天亲手接住的关系。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第2课 与神同行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祷告不是宗教任务，是关系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9260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不是表演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神要的不是你在人前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看起来很属灵。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不是姿势对了、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词句漂亮了就算数。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9260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是真实地来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「你祷告的时候，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要进你的内屋，关上门，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祷告你在暗中的父。」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马太福音六 6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第2课 与神同行</a:t>
            </a:r>
            <a:endParaRPr lang="en-US" sz="1100" dirty="0"/>
          </a:p>
        </p:txBody>
      </p:sp>
      <p:pic>
        <p:nvPicPr>
          <p:cNvPr id="14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像栽在溪水旁的树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508760"/>
            <a:ext cx="7406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惟喜爱耶和华的律法，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昼夜思想，这人便为有福。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他要像一棵树栽在溪水旁，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按时候结果子，叶子也不枯干。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97180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诗篇一 2-3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根扎在哪里，决定你抗不抗得住风。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（呼应磐石主题：根基决定风雨来时房子倒不倒）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第2课 与神同行</a:t>
            </a:r>
            <a:endParaRPr lang="en-US" sz="1100" dirty="0"/>
          </a:p>
        </p:txBody>
      </p:sp>
      <p:pic>
        <p:nvPicPr>
          <p:cNvPr id="11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想一想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Reflect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可持续  &gt;  轰轰烈烈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不是叫你每天祷告两小时，是每天真实地来一小会儿。哪怕 5 分钟，哪怕 60 秒。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工具：爱祷告 —— 让手机从「偷时间的」变成「叫你亲近神的」。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2011680"/>
            <a:ext cx="260604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201168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2860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每日提醒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85800" y="283464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设一个固定时间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像约好见面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91840" y="2011680"/>
            <a:ext cx="260604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11" name="Shape 9"/>
          <p:cNvSpPr/>
          <p:nvPr/>
        </p:nvSpPr>
        <p:spPr>
          <a:xfrm>
            <a:off x="3291840" y="201168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22860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每日经文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474720" y="283464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一小段话，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够你慢慢嚼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6080760" y="2011680"/>
            <a:ext cx="260604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15" name="Shape 13"/>
          <p:cNvSpPr/>
          <p:nvPr/>
        </p:nvSpPr>
        <p:spPr>
          <a:xfrm>
            <a:off x="6080760" y="201168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6" name="Text 14"/>
          <p:cNvSpPr/>
          <p:nvPr/>
        </p:nvSpPr>
        <p:spPr>
          <a:xfrm>
            <a:off x="6263640" y="22860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夜祷静默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6263640" y="2834640"/>
            <a:ext cx="2240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晚 10 点 60 秒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安静到神面前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第2课 与神同行</a:t>
            </a:r>
            <a:endParaRPr lang="en-US" sz="1100" dirty="0"/>
          </a:p>
        </p:txBody>
      </p:sp>
      <p:pic>
        <p:nvPicPr>
          <p:cNvPr id="19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Small Group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同性别小组，说说真心话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887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你现在和神的关系，更像「每天见面的朋友」，还是「很久没联系的远亲」？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9659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96596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什么拦阻你每天亲近神？（太忙／不知道怎么祷告／觉得没用／手机占了时间…）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7432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74320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诗篇一说亲近神话语的人像溪水旁的树。你希望自己的「根」扎得更深吗？差在哪？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5204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52044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这周，你愿意试一个「小到不可能失败」的灵修节奏吗？（比如睡前安静 1 分钟）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立在磐石上 · 第2课 与神同行</a:t>
            </a:r>
            <a:endParaRPr lang="en-US" sz="1100" dirty="0"/>
          </a:p>
        </p:txBody>
      </p:sp>
      <p:pic>
        <p:nvPicPr>
          <p:cNvPr id="14" name="Image 0" descr="/Users/carolyn/ryan/ontherock.family/首期课程-立根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立在磐石上 · 第2课 与神同行</dc:title>
  <dc:subject>把祷告重新带回每一天</dc:subject>
  <dc:creator>磐石之家 On the Rock</dc:creator>
  <cp:lastModifiedBy>磐石之家 On the Rock</cp:lastModifiedBy>
  <cp:revision>1</cp:revision>
  <dcterms:created xsi:type="dcterms:W3CDTF">2026-07-10T14:00:48Z</dcterms:created>
  <dcterms:modified xsi:type="dcterms:W3CDTF">2026-07-10T14:00:48Z</dcterms:modified>
</cp:coreProperties>
</file>