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4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品格胜于才华 —— 被圣灵塑造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加拉太书五 22-23　·　撒母耳记上十六 7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同性别小组，说说真心话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你身边有没有一个「品格让你佩服」的人？他哪一点打动你？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圣灵九个果子里，你最渴望在自己身上多一点的是哪个？最缺的是哪个？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你有没有试过「靠自己努力变好」却失败的经历？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「成为对的人比找到对的人更重要」——这句话对现在的你，意味着什么？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选一个果子，本周去长它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选一个果子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从九个果子里选一个，作为这周的「操练焦点」。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写一个具体情境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越具体越好——比如「这周对室友多一点忍耐」。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组内说出来，彼此问责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说出口的目标才算数；下周回来聊聊长得怎么样。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2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为彼此的那个果子祷告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0876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圣灵所结的果子，就是仁爱、喜乐、和平、忍耐、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恩慈、良善、信实、温柔、节制。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这样的事，没有律法禁止。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加拉太书五 22-23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两两一组：为对方选的那个果子祷告，求圣灵亲自动工。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本周爱祷告经文：加五 22-23 · 撒上十六 7b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这周你在操练那个果子时，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有没有一个具体的时刻？（成功或失败都算）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那一刻你学到什么？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人是看外貌，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耶和华是看内心。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撒母耳记上十六 7　·　加拉太书五 22-23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5 课《管理我的自由》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你最欣赏一个人的哪种品质？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品格胜于才华：被圣灵一点点塑造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同性别小组，说说真心话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选一个果子，作本周操练焦点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为彼此的那个果子，求圣灵动工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3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扫码答题，一起出词云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你最欣赏一个人的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哪种品质？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993392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93392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善良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346704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46704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坚持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00016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00016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幽默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053328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谦卑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40664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0664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忠诚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我们欣赏别人的，往往是品格 —— 不是成绩，也不是颜值。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（那我们自己，正在花时间长哪一样？）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22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才华让你被看见，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品格决定你走多远、爱多深。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大学的隐形谎言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好像人生就是拼 GPA、拼实习、拼「更好看的简历」——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「这些不坏，但不是生命的核心。」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简历写的是你做过什么，生命的分量在于你是什么样的人。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才华是外面的光，品格是里面的根。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神看内心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耶和华不像人看人：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人是看外貌，耶和华是看内心。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撒母耳记上十六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神拣选大卫，不看个头，看那颗心。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（连撒母耳都看走了眼——最不起眼的牧羊少年，是神要的王）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品格不是「努力做好人」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靠意志力「装」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靠自己硬撑出来的好，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会累、会崩。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压力一大，就原形毕露。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让圣灵「结」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真正的改变，是圣灵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结的果子。（加五 22-23）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从里面长出来，才持久。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「装」出来的是表演，「结」出来的是生命。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圣灵所结的果子（加五 22-23）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待会儿小组里会问你：哪一个你最渴望？哪一个你最缺？先记住它的位置——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600200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0020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仁爱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3319272" y="1600200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19272" y="160020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喜乐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6135624" y="1600200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35624" y="160020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和平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502920" y="2350008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350008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忍耐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3319272" y="2350008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33291E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9272" y="2350008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恩慈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6135624" y="2350008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35624" y="2350008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良善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502920" y="3099816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099816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信实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3319272" y="3099816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9272" y="3099816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温柔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6135624" y="3099816"/>
            <a:ext cx="2514600" cy="530352"/>
          </a:xfrm>
          <a:prstGeom prst="roundRect">
            <a:avLst>
              <a:gd name="adj" fmla="val 17241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35624" y="3099816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节制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02920" y="3886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果子是「长」出来的，不是「造」出来的。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02920" y="42519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你的角色：天天与神连结（还记得溪水旁的树吗？）——果子会自然长。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27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</a:t>
            </a:r>
            <a:pPr algn="ctr" indent="0" marL="0">
              <a:buNone/>
            </a:pPr>
            <a:r>
              <a:rPr lang="en-US" sz="40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＞  </a:t>
            </a:r>
            <a:pPr algn="ctr" indent="0" marL="0">
              <a:buNone/>
            </a:pPr>
            <a:r>
              <a:rPr lang="en-US" sz="34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找到对的人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7589520" cy="1463040"/>
          </a:xfrm>
          <a:prstGeom prst="roundRect">
            <a:avLst>
              <a:gd name="adj" fmla="val 5000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今天你被圣灵塑造成什么样的人，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比你将来遇见谁更重要。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02920" y="39776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因为你会把「今天的你」，带进每一段关系。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第4课 成为对的人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第4课 成为对的人</dc:title>
  <dc:subject>品格胜于才华 —— 被圣灵塑造</dc:subject>
  <dc:creator>磐石之家 On the Rock</dc:creator>
  <cp:lastModifiedBy>磐石之家 On the Rock</cp:lastModifiedBy>
  <cp:revision>1</cp:revision>
  <dcterms:created xsi:type="dcterms:W3CDTF">2026-07-11T18:09:59Z</dcterms:created>
  <dcterms:modified xsi:type="dcterms:W3CDTF">2026-07-11T18:09:59Z</dcterms:modified>
</cp:coreProperties>
</file>