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5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管理我的自由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界限、纯洁与屏幕 · 含创始人见证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哥林多前书六 12　·　帖撒罗尼迦前书四 3-8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同性别小组，才说得出口的真心话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上大学后，哪一种「自由」最容易让你失控？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有没有什么东西，你隐约觉得它开始「辖制」你了？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你愿意为哪一件事，现在就定一个「提前的界限」？（时间／屏幕／关系／身体）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听完创始人的见证，你有什么触动？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这周，立一个界限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写下一个具体界限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要可衡量——比如「晚 11 点后，手机不进卧室」。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组内说出来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说出口的界限才算数；沉默的决定撑不过三天。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选一个问责伙伴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这周互相提醒、互相打气——一个人硬扛，两个人同行。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2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为界限、为脱离辖制祷告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神召我们，本不是要我们沾染污秽，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乃是要我们成为圣洁。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帖撒罗尼迦前书四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为彼此立的界限祷告，也为脱离那个「辖制」求主施恩。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本周爱祷告经文：林前六 12 · 帖前四 7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这周你试着守那个界限——守住了吗？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守住时、没守住时，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心里各是什么感受？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凡事我都可行，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但我总不受它的辖制。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哥林多前书六 12　·　帖撒罗尼迦前书四 7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6 课《立在磐石上》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188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1887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1887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上大学后，最难管住自己的是？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55648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755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75564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创始人见证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755648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755648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一个真实的故事：从空耗到翻转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322576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3225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32257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322576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322576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自由、辖制与对的界限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2889504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28895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288950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2889504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2889504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同性别小组，才说得出口的真心话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456432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4564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45643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456432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456432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立一个具体的界限，选问责伙伴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548640" y="40233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40233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143000" y="40233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108960" y="40233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4114800" y="40233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为界限、为脱离辖制祷告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36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上大学后，你觉得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最难管住自己的是？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手机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993392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93392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游戏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346704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46704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熬夜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00016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00016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拖延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053328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恋爱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40664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0664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其它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原来大家都在挣扎 —— 不用羞耻，今晚一起面对。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（心里回想第 1 课记下的「屏幕使用时间」数字——不用公开，只跟自己诚实）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22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自由不是没有界限，是有对的界限。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栅栏不是关住你，是护住你。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创始人见证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Testimony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一个真实的故事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从光阴空耗在游戏与屏幕里，到被圣灵一步步赎回来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40080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那时的光景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40080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真实的、不美化的曾经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19272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19272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456432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转折的发生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56432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神怎样一步步动工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35624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35624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272784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回看的祝福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72784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自由与界限带来的新生命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160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真实的见证，胜过一切说教。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关键词：辖制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凡事我都可行，但不都有益处；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凡事我都可行，但无论哪一件，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我总不受它的辖制。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哥林多前书六 12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什么在辖制你，什么就是你的主。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（问题从来不是「可不可以」，是「谁在作主」）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开了手机之后，心在哪里？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同一个手机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可以刷到深夜，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越刷越空虚。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时间没了，心也累了。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也是同一个手机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可以打开爱祷告，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60 秒安静到神面前。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工具一样，方向不同。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问题不是工具，是心的方向。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纯洁是保护，不是压抑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神设立身体与性的界限，是因为它宝贵——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「最贵的东西，才上锁。」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这是爱，不是扫兴。（帖撒罗尼迦前书四 3-8）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神召我们，本不是要我们沾染污秽，乃是要我们成为圣洁。（帖前四 7）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因为我爱，所以我守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提前定好界限，不是等到当下靠意志力硬扛 —— 决定要提前做。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时间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40080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几点睡？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游戏玩多久？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633472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/>
        </p:spPr>
      </p:sp>
      <p:sp>
        <p:nvSpPr>
          <p:cNvPr id="11" name="Shape 9"/>
          <p:cNvSpPr/>
          <p:nvPr/>
        </p:nvSpPr>
        <p:spPr>
          <a:xfrm>
            <a:off x="2633472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2770632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屏幕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2770632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手机几点后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不进卧室？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64024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15" name="Shape 13"/>
          <p:cNvSpPr/>
          <p:nvPr/>
        </p:nvSpPr>
        <p:spPr>
          <a:xfrm>
            <a:off x="4764024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4901184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关系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901184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和谁、在哪、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到几点？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894576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19" name="Shape 17"/>
          <p:cNvSpPr/>
          <p:nvPr/>
        </p:nvSpPr>
        <p:spPr>
          <a:xfrm>
            <a:off x="6894576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20" name="Text 18"/>
          <p:cNvSpPr/>
          <p:nvPr/>
        </p:nvSpPr>
        <p:spPr>
          <a:xfrm>
            <a:off x="7031736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7031736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约会的界限，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提前说清楚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" y="37490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你把注意力（时间）给谁，就是把心给谁。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管理自由，就是管理你的注意力。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第5课 管理我的自由</a:t>
            </a:r>
            <a:endParaRPr lang="en-US" sz="1100" dirty="0"/>
          </a:p>
        </p:txBody>
      </p:sp>
      <p:pic>
        <p:nvPicPr>
          <p:cNvPr id="2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第5课 管理我的自由</dc:title>
  <dc:subject>界限、纯洁与屏幕</dc:subject>
  <dc:creator>磐石之家 On the Rock</dc:creator>
  <cp:lastModifiedBy>磐石之家 On the Rock</cp:lastModifiedBy>
  <cp:revision>1</cp:revision>
  <dcterms:created xsi:type="dcterms:W3CDTF">2026-07-11T19:52:12Z</dcterms:created>
  <dcterms:modified xsi:type="dcterms:W3CDTF">2026-07-11T19:52:12Z</dcterms:modified>
</cp:coreProperties>
</file>