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502920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417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 在 磐 石 上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87452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成为对的人 · 首期课程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3977640" y="2267712"/>
            <a:ext cx="118872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246888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  6  课   </a:t>
            </a:r>
            <a:pPr algn="ctr" indent="0" marL="0">
              <a:buNone/>
            </a:pPr>
            <a:r>
              <a:rPr lang="en-US" sz="36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457200" y="3154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把房子盖在磐石上 · 真理收拢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457200" y="37947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马太福音七 24-27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57200" y="47091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On the Rock　｜　先成为对的人，再遇见对的人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小组深聊 · 40′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Small Group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同性别小组，诚实盘点自己的根基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005840" y="1143000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这段时间，哪一课的真理你真的开始去行了？带来什么改变？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185623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005840" y="1856232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哪一样还停在「知道，但没做到」？是什么拦住了？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256946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005840" y="2569464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你现在的人生，感觉盖在「磐石」上多一点，还是「沙土」上多一点？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02920" y="328269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005840" y="3282696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如果风雨明天就来（一次大考失利、一段友情破裂），你觉得自己站得稳吗？差在哪？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02920" y="411480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小组里说的，留在小组里 · 不评判 · 不逼分享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第6课 立在磐石上</a:t>
            </a:r>
            <a:endParaRPr lang="en-US" sz="1100" dirty="0"/>
          </a:p>
        </p:txBody>
      </p:sp>
      <p:pic>
        <p:nvPicPr>
          <p:cNvPr id="15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操练 · 回应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Response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把一样「知道」，变成「去行」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23444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02920" y="123444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37160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554480" y="134416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写下一个具体的小行动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554480" y="167335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「我要把哪一样『知道』，变成『去行』」——小而具体，行得出来。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233172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02920" y="233172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2" name="Text 10"/>
          <p:cNvSpPr/>
          <p:nvPr/>
        </p:nvSpPr>
        <p:spPr>
          <a:xfrm>
            <a:off x="822960" y="246888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554480" y="244144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带到第 7 课来分享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554480" y="277063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下次一起回望：这个小行动，走出第一步了吗？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02920" y="342900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02920" y="342900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7" name="Text 15"/>
          <p:cNvSpPr/>
          <p:nvPr/>
        </p:nvSpPr>
        <p:spPr>
          <a:xfrm>
            <a:off x="822960" y="3566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554480" y="353872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预告：第 7 课是最重要的一次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554480" y="386791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回望神做的工、郑重立约、彼此祝福差遣——请务必都来。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第6课 立在磐石上</a:t>
            </a:r>
            <a:endParaRPr lang="en-US" sz="1100" dirty="0"/>
          </a:p>
        </p:txBody>
      </p:sp>
      <p:pic>
        <p:nvPicPr>
          <p:cNvPr id="21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一起祷告 · 10′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Prayer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为听道也行道、根扎磐石祷告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011680"/>
          </a:xfrm>
          <a:prstGeom prst="roundRect">
            <a:avLst>
              <a:gd name="adj" fmla="val 3636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600200"/>
            <a:ext cx="7406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只是你们要行道，不要单单听道，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自己欺哄自己。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68680" y="283464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雅各书一 22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61188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为彼此那个「小行动」祷告——求主帮我们不只听，也去行。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402336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本周爱祷告经文：太七 24-25 · 雅一 22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第6课 立在磐石上</a:t>
            </a:r>
            <a:endParaRPr lang="en-US" sz="1100" dirty="0"/>
          </a:p>
        </p:txBody>
      </p:sp>
      <p:pic>
        <p:nvPicPr>
          <p:cNvPr id="11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课后思考 · 为第 7 课预备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Take-home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回看这段时间——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你觉得神在你身上做了哪一件事？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（想好，下次要分享）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640080" y="3291840"/>
            <a:ext cx="7863840" cy="914400"/>
          </a:xfrm>
          <a:prstGeom prst="roundRect">
            <a:avLst>
              <a:gd name="adj" fmla="val 8000"/>
            </a:avLst>
          </a:prstGeom>
          <a:solidFill>
            <a:srgbClr val="F4ECDD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34290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不必宏大，越具体越好——一次饶恕、一个界限、一分钟的祷告都算。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 7 课我们要一起数算神的作为。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第6课 立在磐石上</a:t>
            </a:r>
            <a:endParaRPr lang="en-US" sz="1100" dirty="0"/>
          </a:p>
        </p:txBody>
      </p:sp>
      <p:pic>
        <p:nvPicPr>
          <p:cNvPr id="9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411480"/>
            <a:ext cx="731520" cy="7315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280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本周的路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731520" y="1783080"/>
            <a:ext cx="7680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雨淋，水冲，风吹，撞着那房子，</a:t>
            </a:r>
            <a:endParaRPr lang="en-US" sz="2200" dirty="0"/>
          </a:p>
          <a:p>
            <a:pPr algn="ctr" indent="0" marL="0">
              <a:buNone/>
            </a:pPr>
            <a:r>
              <a:rPr lang="en-US" sz="22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房子总不倒塌，因为根基立在磐石上。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457200" y="29260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马太福音七 25　·　雅各书一 22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4114800" y="342900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3703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下周见：第 7 课《安息 · 回望 · 差遣》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457200" y="4069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最重要的一次，请务必都来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57200" y="46177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· On the Rock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本课流程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Tonight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今晚我们一起走这几步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23444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2344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123444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108960" y="123444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114800" y="123444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回味走过的路：哪一课最触动你？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874520"/>
            <a:ext cx="384048" cy="384048"/>
          </a:xfrm>
          <a:prstGeom prst="ellipse">
            <a:avLst/>
          </a:prstGeom>
          <a:solidFill>
            <a:srgbClr val="B0894F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18745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143000" y="187452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108960" y="187452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25′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114800" y="187452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两种盖房子的人：听道，更要行道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48640" y="251460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25146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43000" y="251460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小组深聊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108960" y="251460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40′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114800" y="251460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同性别小组，诚实盘点自己的根基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48640" y="315468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31546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143000" y="315468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操练 · 回应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3108960" y="315468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114800" y="315468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把一样「知道」，变成「去行」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48640" y="379476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379476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143000" y="379476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一起祷告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3108960" y="379476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10′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4114800" y="379476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为听道也行道、根扎磐石祷告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第6课 立在磐石上</a:t>
            </a:r>
            <a:endParaRPr lang="en-US" sz="1100" dirty="0"/>
          </a:p>
        </p:txBody>
      </p:sp>
      <p:pic>
        <p:nvPicPr>
          <p:cNvPr id="31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Ice-breaker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扫码答题，一起回味走过的路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02920" y="1051560"/>
            <a:ext cx="914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640080" y="1554480"/>
            <a:ext cx="77724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前面几课，哪一课让你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印象最深、最被触动？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640080" y="2743200"/>
            <a:ext cx="246888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274320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第1课 我是谁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383280" y="2743200"/>
            <a:ext cx="246888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383280" y="274320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第2课 与神同行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126480" y="2743200"/>
            <a:ext cx="246888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126480" y="274320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第3课 我从哪里来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40080" y="3520440"/>
            <a:ext cx="246888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352044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第4课 成为对的人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3383280" y="3520440"/>
            <a:ext cx="246888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83280" y="352044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第5课 管理我的自由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0080" y="416052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轻松聊：如果用一个词形容这段时间的自己，是什么？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第6课 立在磐石上</a:t>
            </a:r>
            <a:endParaRPr lang="en-US" sz="1100" dirty="0"/>
          </a:p>
        </p:txBody>
      </p:sp>
      <p:pic>
        <p:nvPicPr>
          <p:cNvPr id="19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777240"/>
            <a:ext cx="1097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64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786384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聪明人把房子盖在磐石上——</a:t>
            </a:r>
            <a:endParaRPr lang="en-US" sz="2600" dirty="0"/>
          </a:p>
          <a:p>
            <a:pPr algn="ctr" indent="0" marL="0">
              <a:buNone/>
            </a:pPr>
            <a:r>
              <a:rPr lang="en-US" sz="26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不是房子更漂亮，是根基更稳。</a:t>
            </a:r>
            <a:endParaRPr lang="en-US" sz="2600" dirty="0"/>
          </a:p>
          <a:p>
            <a:pPr algn="ctr" indent="0" marL="0">
              <a:buNone/>
            </a:pPr>
            <a:r>
              <a:rPr lang="en-US" sz="26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风雨照来，但房子不倒。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114800" y="352044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3703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本课中心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两种盖房子的人（太七 24-27）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3840480" cy="2468880"/>
          </a:xfrm>
          <a:prstGeom prst="rect">
            <a:avLst/>
          </a:prstGeom>
          <a:solidFill>
            <a:srgbClr val="F4ECDD"/>
          </a:solidFill>
          <a:ln/>
        </p:spPr>
      </p:sp>
      <p:sp>
        <p:nvSpPr>
          <p:cNvPr id="6" name="Shape 4"/>
          <p:cNvSpPr/>
          <p:nvPr/>
        </p:nvSpPr>
        <p:spPr>
          <a:xfrm>
            <a:off x="502920" y="1280160"/>
            <a:ext cx="3840480" cy="91440"/>
          </a:xfrm>
          <a:prstGeom prst="rect">
            <a:avLst/>
          </a:prstGeom>
          <a:solidFill>
            <a:srgbClr val="5C5043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160020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盖在沙土上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77240" y="2148840"/>
            <a:ext cx="32918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听了道，没有去行。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雨淋、水冲、风吹，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房子就倒塌了。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4709160" y="1280160"/>
            <a:ext cx="3931920" cy="2468880"/>
          </a:xfrm>
          <a:prstGeom prst="rect">
            <a:avLst/>
          </a:prstGeom>
          <a:solidFill>
            <a:srgbClr val="33291E"/>
          </a:solidFill>
          <a:ln/>
        </p:spPr>
      </p:sp>
      <p:sp>
        <p:nvSpPr>
          <p:cNvPr id="10" name="Shape 8"/>
          <p:cNvSpPr/>
          <p:nvPr/>
        </p:nvSpPr>
        <p:spPr>
          <a:xfrm>
            <a:off x="4709160" y="1280160"/>
            <a:ext cx="3931920" cy="9144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1" name="Text 9"/>
          <p:cNvSpPr/>
          <p:nvPr/>
        </p:nvSpPr>
        <p:spPr>
          <a:xfrm>
            <a:off x="4983480" y="160020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盖在磐石上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983480" y="2148840"/>
            <a:ext cx="3383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听了道，又去行。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风雨照样来，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但房子总不倒塌。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02920" y="40233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一样听道，分别只在一件事——有没有去行。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第6课 立在磐石上</a:t>
            </a:r>
            <a:endParaRPr lang="en-US" sz="1100" dirty="0"/>
          </a:p>
        </p:txBody>
      </p:sp>
      <p:pic>
        <p:nvPicPr>
          <p:cNvPr id="15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磐石是谁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148840"/>
          </a:xfrm>
          <a:prstGeom prst="roundRect">
            <a:avLst>
              <a:gd name="adj" fmla="val 3404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554480"/>
            <a:ext cx="74066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凡听见我这话就去行的，好比一个聪明人，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把房子盖在磐石上。雨淋，水冲，风吹，撞着那房子，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房子总不倒塌，因为根基立在磐石上。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68680" y="292608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马太福音七 24-25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70332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磐石是基督——是把祂的话「听了又去行」的生命。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02920" y="41148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（「因为那根基已经立好了，就是耶稣基督。」林前三 11）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第6课 立在磐石上</a:t>
            </a:r>
            <a:endParaRPr lang="en-US" sz="1100" dirty="0"/>
          </a:p>
        </p:txBody>
      </p:sp>
      <p:pic>
        <p:nvPicPr>
          <p:cNvPr id="11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这几周的每件小事，都是往磐石上钉根基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48640" y="123444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2344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1234440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我是谁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383280" y="1234440"/>
            <a:ext cx="5120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身份立在基督里，不再靠表现找认同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548640" y="1801368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180136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143000" y="1801368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与神同行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383280" y="1801368"/>
            <a:ext cx="5120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每天真实地来到神面前，哪怕 60 秒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48640" y="2368296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236829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143000" y="2368296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我从哪里来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3383280" y="2368296"/>
            <a:ext cx="5120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诚实面对原生家庭，开始学习饶恕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548640" y="2935224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293522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143000" y="2935224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成为对的人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3383280" y="2935224"/>
            <a:ext cx="5120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让圣灵结果子，品格从里面长出来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548640" y="3502152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350215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143000" y="3502152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管理我的自由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3383280" y="3502152"/>
            <a:ext cx="5120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提前立好界限，不受辖制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502920" y="420624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灵修、饶恕、品格、界限——根基，就是这样一钉一钉扎下去的。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第6课 立在磐石上</a:t>
            </a:r>
            <a:endParaRPr lang="en-US" sz="1100" dirty="0"/>
          </a:p>
        </p:txBody>
      </p:sp>
      <p:pic>
        <p:nvPicPr>
          <p:cNvPr id="27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人生的风雨，一定会来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371600"/>
            <a:ext cx="8138160" cy="2011680"/>
          </a:xfrm>
          <a:prstGeom prst="roundRect">
            <a:avLst>
              <a:gd name="adj" fmla="val 3636"/>
            </a:avLst>
          </a:prstGeom>
          <a:solidFill>
            <a:srgbClr val="F4ECD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600200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失恋、失败、孤单、家里的难处、信仰的疑惑——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22960" y="2011680"/>
            <a:ext cx="74980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「问题不是会不会来，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　是来的时候，你立在什么上面。」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502920" y="37947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成为对的人，是一生的方向，不是几周的项目——课程会结束，方向才刚立定。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第6课 立在磐石上</a:t>
            </a:r>
            <a:endParaRPr lang="en-US" sz="1100" dirty="0"/>
          </a:p>
        </p:txBody>
      </p:sp>
      <p:pic>
        <p:nvPicPr>
          <p:cNvPr id="10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2344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听道</a:t>
            </a:r>
            <a:pPr algn="ctr" indent="0" marL="0">
              <a:buNone/>
            </a:pPr>
            <a:r>
              <a:rPr lang="en-US" sz="4000" b="1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＋  </a:t>
            </a:r>
            <a:pPr algn="ctr" indent="0" marL="0">
              <a:buNone/>
            </a:pPr>
            <a:r>
              <a:rPr lang="en-US" sz="3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行道</a:t>
            </a:r>
            <a:pPr algn="ctr" indent="0" marL="0">
              <a:buNone/>
            </a:pPr>
            <a:r>
              <a:rPr lang="en-US" sz="4000" b="1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＝  </a:t>
            </a:r>
            <a:pPr algn="ctr" indent="0" marL="0">
              <a:buNone/>
            </a:pPr>
            <a:r>
              <a:rPr lang="en-US" sz="3400" b="1" dirty="0">
                <a:solidFill>
                  <a:srgbClr val="9A743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777240" y="2240280"/>
            <a:ext cx="7589520" cy="1463040"/>
          </a:xfrm>
          <a:prstGeom prst="roundRect">
            <a:avLst>
              <a:gd name="adj" fmla="val 5000"/>
            </a:avLst>
          </a:prstGeom>
          <a:solidFill>
            <a:srgbClr val="F4ECDD"/>
          </a:solidFill>
          <a:ln/>
        </p:spPr>
      </p:sp>
      <p:sp>
        <p:nvSpPr>
          <p:cNvPr id="6" name="Text 4"/>
          <p:cNvSpPr/>
          <p:nvPr/>
        </p:nvSpPr>
        <p:spPr>
          <a:xfrm>
            <a:off x="1051560" y="2468880"/>
            <a:ext cx="7040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这段时间学到的——</a:t>
            </a:r>
            <a:endParaRPr lang="en-US" sz="1900" dirty="0"/>
          </a:p>
          <a:p>
            <a:pPr algn="ctr" indent="0" marL="0">
              <a:buNone/>
            </a:pPr>
            <a:r>
              <a:rPr lang="en-US" sz="19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哪一样你已经开始「行」？哪一样还停在「知道」？</a:t>
            </a:r>
            <a:endParaRPr lang="en-US" sz="1900" dirty="0"/>
          </a:p>
        </p:txBody>
      </p:sp>
      <p:sp>
        <p:nvSpPr>
          <p:cNvPr id="7" name="Text 5"/>
          <p:cNvSpPr/>
          <p:nvPr/>
        </p:nvSpPr>
        <p:spPr>
          <a:xfrm>
            <a:off x="502920" y="397764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只是你们要行道，不要单单听道，自己欺哄自己。（雅各书一 22）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第6课 立在磐石上</a:t>
            </a:r>
            <a:endParaRPr lang="en-US" sz="1100" dirty="0"/>
          </a:p>
        </p:txBody>
      </p:sp>
      <p:pic>
        <p:nvPicPr>
          <p:cNvPr id="9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立在磐石上 · 第6课 立在磐石上</dc:title>
  <dc:subject>把房子盖在磐石上（真理收拢）</dc:subject>
  <dc:creator>磐石之家 On the Rock</dc:creator>
  <cp:lastModifiedBy>磐石之家 On the Rock</cp:lastModifiedBy>
  <cp:revision>1</cp:revision>
  <dcterms:created xsi:type="dcterms:W3CDTF">2026-07-11T21:42:29Z</dcterms:created>
  <dcterms:modified xsi:type="dcterms:W3CDTF">2026-07-11T21:42:29Z</dcterms:modified>
</cp:coreProperties>
</file>