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5029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 在 磐 石 上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成为对的人 · 首期课程 · 最后一次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3977640" y="2267712"/>
            <a:ext cx="118872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 7  课   </a:t>
            </a:r>
            <a:pPr algn="ctr" indent="0" marL="0">
              <a:buNone/>
            </a:pPr>
            <a:r>
              <a:rPr lang="en-US" sz="34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安息 · 回望 · 差遣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3154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回望神做的工 · 立约 · 彼此祝福 · 差遣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创世记二 2-3　·　哥林多前书三 6　·　民数记六 24-26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On the Rock　｜　先成为对的人，再遇见对的人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环节四 · 庆祝 · 差遣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Celebrate &amp; Send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郑重庆祝，郑重差遣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2514600" cy="2286000"/>
          </a:xfrm>
          <a:prstGeom prst="roundRect">
            <a:avLst>
              <a:gd name="adj" fmla="val 3200"/>
            </a:avLst>
          </a:prstGeom>
          <a:solidFill>
            <a:srgbClr val="F4ECDD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280160"/>
            <a:ext cx="251460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0020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庆 祝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640080" y="21945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领「完成卡」，一起合影——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郑重庆祝走完这一程。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319272" y="1280160"/>
            <a:ext cx="2514600" cy="2286000"/>
          </a:xfrm>
          <a:prstGeom prst="roundRect">
            <a:avLst>
              <a:gd name="adj" fmla="val 3200"/>
            </a:avLst>
          </a:prstGeom>
          <a:solidFill>
            <a:srgbClr val="33291E"/>
          </a:solidFill>
          <a:ln/>
        </p:spPr>
      </p:sp>
      <p:sp>
        <p:nvSpPr>
          <p:cNvPr id="10" name="Shape 8"/>
          <p:cNvSpPr/>
          <p:nvPr/>
        </p:nvSpPr>
        <p:spPr>
          <a:xfrm>
            <a:off x="3319272" y="1280160"/>
            <a:ext cx="251460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1" name="Text 9"/>
          <p:cNvSpPr/>
          <p:nvPr/>
        </p:nvSpPr>
        <p:spPr>
          <a:xfrm>
            <a:off x="3456432" y="160020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差 遣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3456432" y="21945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下一季，你愿意成为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新同学的陪伴者、见证人吗？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135624" y="1280160"/>
            <a:ext cx="2514600" cy="2286000"/>
          </a:xfrm>
          <a:prstGeom prst="roundRect">
            <a:avLst>
              <a:gd name="adj" fmla="val 3200"/>
            </a:avLst>
          </a:prstGeom>
          <a:solidFill>
            <a:srgbClr val="F4ECDD"/>
          </a:solidFill>
          <a:ln/>
        </p:spPr>
      </p:sp>
      <p:sp>
        <p:nvSpPr>
          <p:cNvPr id="14" name="Shape 12"/>
          <p:cNvSpPr/>
          <p:nvPr/>
        </p:nvSpPr>
        <p:spPr>
          <a:xfrm>
            <a:off x="6135624" y="1280160"/>
            <a:ext cx="251460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5" name="Text 13"/>
          <p:cNvSpPr/>
          <p:nvPr/>
        </p:nvSpPr>
        <p:spPr>
          <a:xfrm>
            <a:off x="6272784" y="160020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 行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6272784" y="21945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建长期祷告群，继续彼此守望。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不是散伙，是属灵家人。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02920" y="39319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一粒种子长成树，树上又有种子——这个家，要这样一代一代传下去。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第7课 安息 · 回望 · 差遣</a:t>
            </a:r>
            <a:endParaRPr lang="en-US" sz="1100" dirty="0"/>
          </a:p>
        </p:txBody>
      </p:sp>
      <p:pic>
        <p:nvPicPr>
          <p:cNvPr id="19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环节五 · 围圈同心祷告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Benediction</a:t>
            </a:r>
            <a:endParaRPr lang="en-US" sz="1300" dirty="0"/>
          </a:p>
        </p:txBody>
      </p:sp>
      <p:pic>
        <p:nvPicPr>
          <p:cNvPr id="4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4528" y="658368"/>
            <a:ext cx="694944" cy="69494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1691640"/>
            <a:ext cx="78638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愿耶和华赐福给你，保护你。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愿耶和华使他的脸光照你，赐恩给你。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愿耶和华向你仰脸，赐你平安。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457200" y="37033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民数记六 24-26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457200" y="425196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7B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围成一圈，为彼此接下来的路祷告；带组者以这段祝福差遣收尾。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 · 这一程的回音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Echo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今晚回去，在群里发一句——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这一程，你最感恩的一件事，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或最大的一个收获。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786384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34290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这是这段旅程的「回音」，也是见证——给还没来的朋友听见。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本次爱祷告经文：创二 2-3 · 林前三 6 · 民六 24-26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第7课 安息 · 回望 · 差遣</a:t>
            </a:r>
            <a:endParaRPr lang="en-US" sz="1100" dirty="0"/>
          </a:p>
        </p:txBody>
      </p:sp>
      <p:pic>
        <p:nvPicPr>
          <p:cNvPr id="9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50292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3716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首期课程 · 全程走完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731520" y="187452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这不是结束，</a:t>
            </a:r>
            <a:endParaRPr lang="en-US" sz="3000" dirty="0"/>
          </a:p>
          <a:p>
            <a:pPr algn="ctr" indent="0" marL="0">
              <a:buNone/>
            </a:pPr>
            <a:r>
              <a:rPr lang="en-US" sz="30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是差遣的开始。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457200" y="3154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「因为那根基已经立好了，就是耶稣基督。」（哥林多前书三 11）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114800" y="365760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886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去吧——先成为对的人，把根扎在磐石上。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· On the Rock　｜　我们下一季见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本课流程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Tonight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今晚，我们一起安息、回望、被差遣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23444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108960" y="123444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23444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屏幕时间首尾对比：看见注意力的移动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874520"/>
            <a:ext cx="384048" cy="384048"/>
          </a:xfrm>
          <a:prstGeom prst="ellipse">
            <a:avLst/>
          </a:prstGeom>
          <a:solidFill>
            <a:srgbClr val="B0894F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874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43000" y="18745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回望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108960" y="187452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35′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114800" y="187452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每人分享：神在我身上做的一件事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51460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251460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预备之约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108960" y="251460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20′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114800" y="251460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安静写下心愿，郑重立约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315468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31546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43000" y="31546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庆祝 · 差遣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108960" y="315468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114800" y="315468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完成卡、合影，领受差遣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379476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7947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37947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围圈祷告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108960" y="379476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114800" y="379476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同心祷告，领受亚伦的祝福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第7课 安息 · 回望 · 差遣</a:t>
            </a:r>
            <a:endParaRPr lang="en-US" sz="1100" dirty="0"/>
          </a:p>
        </p:txBody>
      </p:sp>
      <p:pic>
        <p:nvPicPr>
          <p:cNvPr id="3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为什么第 7 次是「安息」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Sabbath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神造物做工六日，第七日安息了。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77240" y="1600200"/>
            <a:ext cx="7589520" cy="1828800"/>
          </a:xfrm>
          <a:prstGeom prst="roundRect">
            <a:avLst>
              <a:gd name="adj" fmla="val 4000"/>
            </a:avLst>
          </a:prstGeom>
          <a:solidFill>
            <a:srgbClr val="33291E"/>
          </a:solidFill>
          <a:ln w="12700">
            <a:solidFill>
              <a:srgbClr val="7A5F3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51560" y="1828800"/>
            <a:ext cx="70408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神看着一切所造的都甚好。……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到第七日，神造物的工已经完毕，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就在第七日歇了他一切的工，安息了。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051560" y="3017520"/>
            <a:ext cx="7040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创世记一 31，二 2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38404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今晚不是复习，不是考试——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57200" y="4206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是安息下来，回望，看见神所做的「都甚好」。</a:t>
            </a:r>
            <a:endParaRPr lang="en-US" sz="1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环节一 · 破冰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Then &amp; Now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先看一眼「屏幕使用时间」——和第 1 课记下的数字比一比（不用公开）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这段时间，你把更多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注意力给了什么？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40080" y="3017520"/>
            <a:ext cx="123444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017520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148840" y="3017520"/>
            <a:ext cx="123444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148840" y="3017520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657600" y="3017520"/>
            <a:ext cx="123444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0" y="3017520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学业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166360" y="3017520"/>
            <a:ext cx="123444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166360" y="3017520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手机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675120" y="3017520"/>
            <a:ext cx="123444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675120" y="3017520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其它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40080" y="38404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不评判、不比谁高谁低 —— 只是一起「看见」注意力的移动。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40080" y="42062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（还记得那条暗线吗：你的注意力在哪里，你的心就在哪里）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第7课 安息 · 回望 · 差遣</a:t>
            </a:r>
            <a:endParaRPr lang="en-US" sz="1100" dirty="0"/>
          </a:p>
        </p:txBody>
      </p:sp>
      <p:pic>
        <p:nvPicPr>
          <p:cNvPr id="20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7863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我栽种了，亚波罗浇灌了，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惟有神叫他生长。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0" y="324612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429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哥林多前书三 6 · 本课中心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回望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The Road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2179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我们一起走过的路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48640" y="1170432"/>
            <a:ext cx="347472" cy="347472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17043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97280" y="117043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我是谁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794760" y="1170432"/>
            <a:ext cx="4754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在基督里的新身份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1645920"/>
            <a:ext cx="347472" cy="347472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6459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64592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与神同行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794760" y="1645920"/>
            <a:ext cx="4754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把祷告重新带回每一天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2121408"/>
            <a:ext cx="347472" cy="347472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12140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097280" y="212140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我从哪里来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794760" y="2121408"/>
            <a:ext cx="4754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原生家庭与医治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48640" y="2596896"/>
            <a:ext cx="347472" cy="347472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259689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97280" y="2596896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成为对的人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3794760" y="2596896"/>
            <a:ext cx="4754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品格胜于才华，被圣灵塑造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48640" y="3072384"/>
            <a:ext cx="347472" cy="347472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307238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097280" y="3072384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管理我的自由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3794760" y="3072384"/>
            <a:ext cx="4754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界限、纯洁与屏幕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548640" y="3547872"/>
            <a:ext cx="347472" cy="347472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5478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097280" y="354787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3794760" y="3547872"/>
            <a:ext cx="4754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把房子盖在磐石上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548640" y="4023360"/>
            <a:ext cx="347472" cy="347472"/>
          </a:xfrm>
          <a:prstGeom prst="ellipse">
            <a:avLst/>
          </a:prstGeom>
          <a:solidFill>
            <a:srgbClr val="B0894F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48640" y="402336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1097280" y="402336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安息 · 回望 · 差遣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3794760" y="4023360"/>
            <a:ext cx="4754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今晚——数算恩典，领受差遣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02920" y="4462272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七——圣经里「完全」的数字。走到这里，这一程就走圆满了。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第7课 安息 · 回望 · 差遣</a:t>
            </a:r>
            <a:endParaRPr lang="en-US" sz="1100" dirty="0"/>
          </a:p>
        </p:txBody>
      </p:sp>
      <p:pic>
        <p:nvPicPr>
          <p:cNvPr id="35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环节二 · 回望 · 35′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Look Back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这段时间，神在我身上做了哪一件事？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18872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18872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25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129844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每人分享一件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162763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就是上次请你预备的那件事——今晚，把它说出来。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24028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" y="224028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37744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54480" y="235000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不必宏大，越具体越好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67919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一次饶恕、一个界限、一分钟的祷告——都是神的工。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29184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02920" y="329184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42900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54480" y="340156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带组者先做榜样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554480" y="373075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真实地开头，大家就敢真实。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02920" y="438912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这就是「看着所造的都甚好」——一起数算神的作为。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第7课 安息 · 回望 · 差遣</a:t>
            </a:r>
            <a:endParaRPr lang="en-US" sz="1100" dirty="0"/>
          </a:p>
        </p:txBody>
      </p:sp>
      <p:pic>
        <p:nvPicPr>
          <p:cNvPr id="22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环节二 · 回望 · 彼此见证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 See You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我看见你……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57200" y="2606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一人分享之后，其他人可以为他肯定一句。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777240" y="3154680"/>
            <a:ext cx="758952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8" name="Text 6"/>
          <p:cNvSpPr/>
          <p:nvPr/>
        </p:nvSpPr>
        <p:spPr>
          <a:xfrm>
            <a:off x="1051560" y="3291840"/>
            <a:ext cx="7040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「我看见你这几周真的变得柔和了」　「我看见你开始每天祷告了」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彼此见证 · 彼此建造 —— 这些话，他会记很久。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第7课 安息 · 回望 · 差遣</a:t>
            </a:r>
            <a:endParaRPr lang="en-US" sz="1100" dirty="0"/>
          </a:p>
        </p:txBody>
      </p:sp>
      <p:pic>
        <p:nvPicPr>
          <p:cNvPr id="10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环节三 · 预备之约 · 20′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Covenant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预 备 之 约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1005840" y="1508760"/>
            <a:ext cx="7132320" cy="1965960"/>
          </a:xfrm>
          <a:prstGeom prst="roundRect">
            <a:avLst>
              <a:gd name="adj" fmla="val 3721"/>
            </a:avLst>
          </a:prstGeom>
          <a:solidFill>
            <a:srgbClr val="33291E"/>
          </a:solidFill>
          <a:ln w="15875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1783080"/>
            <a:ext cx="6400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主啊，这段时间祢让我看见 ＿＿＿＿＿＿。</a:t>
            </a:r>
            <a:endParaRPr lang="en-US" sz="1600" dirty="0"/>
          </a:p>
          <a:p>
            <a:pPr algn="ctr" indent="0" marL="0">
              <a:buNone/>
            </a:pP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我愿意继续把生命立在祢这磐石上，先成为对的人。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我这一季特别想在 ＿＿＿＿＿＿ 上继续跟随祢。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3749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这是向神的心愿，不是法律合同。愿意的，可以读出一句；不勉强。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4160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7B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（点一支蜡烛 · 安静写下 · 一起做立约祷告 · 彼此按手祝福）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立在磐石上 · 第7课 安息 · 回望 · 差遣</dc:title>
  <dc:subject>回望神做的工 · 立约 · 彼此祝福 · 差遣</dc:subject>
  <dc:creator>磐石之家 On the Rock</dc:creator>
  <cp:lastModifiedBy>磐石之家 On the Rock</cp:lastModifiedBy>
  <cp:revision>1</cp:revision>
  <dcterms:created xsi:type="dcterms:W3CDTF">2026-07-11T22:00:33Z</dcterms:created>
  <dcterms:modified xsi:type="dcterms:W3CDTF">2026-07-11T22:00:33Z</dcterms:modified>
</cp:coreProperties>
</file>