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　约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进入盟约 · 第三期课程 · 婚前之路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2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福音与婚姻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婚姻是一幅画，画的是基督与教会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以弗所书五 31-32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二人对话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Couple Time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两个人的深谈——诚实，但恩慈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上周带回来的「盟约时刻」故事——讲给对方听：那个故事让你看见婚姻的什么？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诚实说：我期待婚姻给我的「幸福清单」，最上面的三样是什么？（只听，不辩护）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「我们的婚姻会被人看」——你的第一感觉是荣幸，还是压力？为什么？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如果我们的婚姻只能向世界见证一件事，我们希望是什么？（答案可写进今晚的盟约书）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聊不下去的题，别硬扛——邀请护航夫妇进来 · 二人间谈的，留在二人间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5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今晚的三个动作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共写盟约书第二条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「我们的婚姻是一幅画，愿人从我们身上看见＿＿＿。」——两个人都签名。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领「同心盘点」问卷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扫码领取；本周各自 40 分钟分开作答——不商量、不偷看，诚实第一。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答案码只发护航夫妇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下次课前发给他们；还没约一对一的，今晚就把时间定下来。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2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为「成为一幅画」祷告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我们爱，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因为神先爱我们。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约翰一书四 19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情侣牵手同祷：求主使我们的婚姻成为一幅祂的画；护航夫妇祝福。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爱祷告「夫妻同祷」继续——本周经文：弗五 31-32 · 约壹四 19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 · 本周最重要的作业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这周的作业只有一件：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各自完成「同心盘点」问卷。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分开作答、不商量、不偷看。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答案码只发给护航夫妇，不发给对方。诚实第一——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你美化的每一题，都是在给将来的婚姻埋雷。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9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这是极大的奥秘——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但我是指着基督和教会说的。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以弗所书五 32　·　约翰一书四 19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3 课《认识彼此：期望与原生家庭》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记得完成「同心盘点」——第 3 课起，我们把期望摊在光里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分享问来的「盟约时刻」故事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极大的奥秘：婚姻这幅画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二人对话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幸福清单，与我们想见证的事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盟约书第二条 ＋ 领「同心盘点」问卷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为「成为一幅画」祷告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3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先分享上周问来的「盟约时刻」故事——然后答题（匿名）：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你觉得婚姻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最主要的目的是什么？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幸福快乐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67712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67712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彼此陪伴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95344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95344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生养后代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522976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22976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彰显神的爱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150608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50608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没想过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那些风雨里的盟约时刻，为什么最动人？——因为它们画出了更大的东西。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（今晚，我们把「婚姻为了什么」放到圣经最深的一节经文面前）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20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婚姻是一幅画——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画的不是我们，是基督与教会的爱。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极大的奥秘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554480"/>
            <a:ext cx="74066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人要离开父母，与妻子连合，二人成为一体。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这是极大的奥秘——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但我是指着基督和教会说的。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292608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以弗所书五 31-32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婚姻不是人类发明的制度——是神画的一幅画。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（保罗引的正是上周那节创二 24——原来从创世起，婚姻就在讲这个故事）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这幅画，画的是什么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世界的剧本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婚姻是两个人的幸福故事；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主角是我们，观众也是我们。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剧情不好看，就换剧本。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神的画布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婚姻是一幅福音的画；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画的是基督与教会。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有人正借着你们，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看见神怎样爱人。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你们不是这幅画的主题——你们是画布。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5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婚姻的目的，先调对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若目的是「让我幸福」——对方就成了幸福供应商，供应商总有断货的一天。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2011680"/>
            <a:ext cx="7498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「神设立婚姻，不只为叫你们幸福，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　更为叫你们像祂。」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圣洁与幸福不冲突——最深的幸福，恰恰长在圣洁里。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0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恩典，是婚姻的氧气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你们都会失败、都会伤害彼此——福音的次序是：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「先被赦免的人，才有力量赦免。」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两个罪人立约，靠的不是彼此的好，是基督的恩。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福音不是婚姻的装饰——是婚姻的动力。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11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「你们的婚姻，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9A743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是世界看得见的福音。」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77240" y="2743200"/>
            <a:ext cx="7589520" cy="1188720"/>
          </a:xfrm>
          <a:prstGeom prst="roundRect">
            <a:avLst>
              <a:gd name="adj" fmla="val 6154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1051560" y="2971800"/>
            <a:ext cx="7040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有人不读圣经，但他们会「读」你们——</a:t>
            </a:r>
            <a:endParaRPr lang="en-US" sz="1700" dirty="0"/>
          </a:p>
          <a:p>
            <a:pPr algn="ctr" indent="0" marL="0">
              <a:buNone/>
            </a:pPr>
            <a:r>
              <a:rPr lang="en-US" sz="17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你们怎样彼此相待，就是他们读到的神。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02920" y="420624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你们的婚姻想让世界看见什么？——待会儿二人对话，就聊这个。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立约 · 第2课 福音与婚姻</a:t>
            </a:r>
            <a:endParaRPr lang="en-US" sz="1100" dirty="0"/>
          </a:p>
        </p:txBody>
      </p:sp>
      <p:pic>
        <p:nvPicPr>
          <p:cNvPr id="9" name="Image 0" descr="/Users/carolyn/ryan/ontherock.family/第三期课程-立约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立约 · 第2课 福音与婚姻</dc:title>
  <dc:subject>婚姻是一幅画，画的是基督与教会</dc:subject>
  <dc:creator>磐石之家 On the Rock</dc:creator>
  <cp:lastModifiedBy>磐石之家 On the Rock</cp:lastModifiedBy>
  <cp:revision>1</cp:revision>
  <dcterms:created xsi:type="dcterms:W3CDTF">2026-07-12T22:37:47Z</dcterms:created>
  <dcterms:modified xsi:type="dcterms:W3CDTF">2026-07-12T22:37:47Z</dcterms:modified>
</cp:coreProperties>
</file>