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　约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进入盟约 · 第三期课程 · 婚前之路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4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角色与次序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彼此顺服：舍己的爱 ＋ 恩慈的尊重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以弗所书五 21-33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二人对话 · 40′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两个人的深谈——诚实，但恩慈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破冰那题你选了什么？为什么？——先把对这段经文的真实感受，说给对方听。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弟兄答：「为她舍己」落到日常，最难的一件事会是什么？姊妹答：什么样的带领，会让你甘心尊重？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我们俩各自的原生家庭，「拍板」是怎么发生的？我们想要一样的模式吗？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现场演练：拿一件真实待决的小事（蜜月去哪／婚礼预算…），走一遍「祷告 → 复述对方理由 → 寻求共识」。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聊不下去的题，别硬扛——邀请护航夫妇进来 · 二人间谈的，留在二人间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1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共写盟约书第四条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「我们彼此顺服：你舍己爱我，我恩慈敬你；出了难处，一起回到神面前。」——签名。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弟兄的秘密功课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本周做一件具体的「舍己小事」——放下自己的偏好成全她，不告诉她这是作业。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姊妹的秘密功课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本周说一句具体的尊荣——当面肯定他的一个担当，不告诉他这是作业。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2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各自祷告自己的功课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又当存敬畏基督的心，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彼此顺服。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以弗所书五 21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弟兄为「肯舍己」祷告，姊妹为「甘心尊重」祷告——各祷告自己的功课，不祷告对方的。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护航夫妇分享一句「彼此顺服」的实景，然后祝福 · 本周经文：弗五 21, 25 · 彼前三 7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各自完成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这周观察你们的护航夫妇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（或一对你敬重的夫妇）：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「舍己的爱」和「恩慈的尊重」长什么样？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记下一个具体瞬间——最好的神学，常常是看一对老夫妇怎么过日子。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（别忘了：你们各自还有一个「秘密功课」）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要爱你们的妻子，正如基督爱教会，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为教会舍己。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以弗所书五 25　·　彼得前书三 7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5 课《性、亲密与忠诚》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10896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1234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听到那节经文，你的第一感觉是？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10896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114800" y="187452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把弗五 21-33 读完整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10896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114800" y="251460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舍己与尊重，落到我们俩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10896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114800" y="315468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盟约书第四条 ＋ 各自的秘密功课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10896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114800" y="3794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各自祷告自己的功课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3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先分享上周向父母道谢的那一刻——然后答题（匿名）：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听到「妻子顺服丈夫」这句经文，</a:t>
            </a:r>
            <a:endParaRPr lang="en-US" sz="2400" dirty="0"/>
          </a:p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你的第一感觉是？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温暖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紧张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反感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困惑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要看怎么讲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这大概是圣经里被误用最多的经文之一。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（今晚我们把它读完整——从被跳过的那一节读起）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20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这段经文对丈夫的要求是死——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为她舍己。先讲清这个，再谈其余。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从被跳过的那一节读起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4592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又当存敬畏基督的心，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彼此顺服。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以弗所书五 21（整段的第一节）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整段的门，是「彼此」。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（任何跳过 21 节、直接讲 22 节的读法，都读错了）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先讲丈夫——因为经文的重心在这里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72768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你们作丈夫的，要爱你们的妻子，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正如基督爱教会，为教会舍己。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868680" y="274320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以弗所书五 25（对丈夫讲了 9 节，对妻子讲了 3 节）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标准不是「对她好一点」——是十字架。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02920" y="3931920"/>
            <a:ext cx="8138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基督怎么带领教会？洗脚、服侍、舍命。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弟兄们——先别问她顺不顺服，先问自己肯不肯死。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再讲妻子——尊荣，不是服从命令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46888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「顺服」是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3291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甘心的尊重与同心；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对象是自己的丈夫；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性质是——对舍己之爱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的回应。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46888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同时，丈夫被要求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983480" y="2148840"/>
            <a:ext cx="3383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「要敬重她——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她是与你一同承受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生命之恩的。」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（彼得前书三 7）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40233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尊重是双向的——她的顺服，回应的是他的舍己。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1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必须说清楚：这段经文「不是」——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170432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243584"/>
            <a:ext cx="30175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不是「丈夫说了算」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3931920" y="1243584"/>
            <a:ext cx="4572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21 节先说「彼此顺服」——门是彼此。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1920240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502920" y="1920240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993392"/>
            <a:ext cx="30175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不是「妻子低人一等」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931920" y="1993392"/>
            <a:ext cx="4572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二人同有神的形象（创一 27）；在基督里并无分别（加三 28）。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02920" y="2670048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33291E"/>
          </a:solidFill>
          <a:ln/>
        </p:spPr>
      </p:sp>
      <p:sp>
        <p:nvSpPr>
          <p:cNvPr id="14" name="Shape 12"/>
          <p:cNvSpPr/>
          <p:nvPr/>
        </p:nvSpPr>
        <p:spPr>
          <a:xfrm>
            <a:off x="502920" y="2670048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822960" y="2743200"/>
            <a:ext cx="30175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不是忍受伤害的理由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3931920" y="2743200"/>
            <a:ext cx="4572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任何暴力、辱骂、控制都不是「带领」，是罪——教会站在受伤者一边。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02920" y="3419856"/>
            <a:ext cx="8138160" cy="640080"/>
          </a:xfrm>
          <a:prstGeom prst="roundRect">
            <a:avLst>
              <a:gd name="adj" fmla="val 11429"/>
            </a:avLst>
          </a:prstGeom>
          <a:solidFill>
            <a:srgbClr val="F4ECDD"/>
          </a:solidFill>
          <a:ln/>
        </p:spPr>
      </p:sp>
      <p:sp>
        <p:nvSpPr>
          <p:cNvPr id="18" name="Shape 16"/>
          <p:cNvSpPr/>
          <p:nvPr/>
        </p:nvSpPr>
        <p:spPr>
          <a:xfrm>
            <a:off x="502920" y="3419856"/>
            <a:ext cx="109728" cy="6400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9" name="Text 17"/>
          <p:cNvSpPr/>
          <p:nvPr/>
        </p:nvSpPr>
        <p:spPr>
          <a:xfrm>
            <a:off x="822960" y="3493008"/>
            <a:ext cx="30175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不是恩赐的否定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3931920" y="3493008"/>
            <a:ext cx="4572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妻子恩赐强，家就当用她的恩赐——次序不埋没任何人。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425196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被误用的经文，我们要把它赎回来。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2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那「次序」是什么？——责任的次序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8138160" cy="960120"/>
          </a:xfrm>
          <a:prstGeom prst="roundRect">
            <a:avLst>
              <a:gd name="adj" fmla="val 7619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298448"/>
            <a:ext cx="7498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不是权力的等级——出了事，丈夫先站出来担；有难处，丈夫先舍己。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像双人舞：领步不是因为更高贵——领步的人，永远为舞伴的安全负责。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23317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意见不合时，走这条路：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329184" cy="329184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7432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51560" y="2743200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先各自祷告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063240" y="2743200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别急着说服对方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9184" cy="329184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2004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51560" y="3200400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充分地听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063240" y="3200400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能复述对方的理由，才算听完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48640" y="3657600"/>
            <a:ext cx="329184" cy="329184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36576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51560" y="3657600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寻求建议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063240" y="3657600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护航夫妇／牧者——多数事能达成共识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4114800"/>
            <a:ext cx="329184" cy="329184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4114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51560" y="4114800"/>
            <a:ext cx="1920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极少数僵局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063240" y="4114800"/>
            <a:ext cx="5486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丈夫拍板并承担全部后果；绝不可用在只利于自己的事上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502920" y="45720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做错了就认错——恩典是婚姻的氧气（第 2 课）。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第4课 角色与次序</a:t>
            </a:r>
            <a:endParaRPr lang="en-US" sz="1100" dirty="0"/>
          </a:p>
        </p:txBody>
      </p:sp>
      <p:pic>
        <p:nvPicPr>
          <p:cNvPr id="26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立约 · 第4课 角色与次序</dc:title>
  <dc:subject>彼此顺服：舍己的爱＋恩慈的尊重</dc:subject>
  <dc:creator>磐石之家 On the Rock</dc:creator>
  <cp:lastModifiedBy>磐石之家 On the Rock</cp:lastModifiedBy>
  <cp:revision>1</cp:revision>
  <dcterms:created xsi:type="dcterms:W3CDTF">2026-07-13T15:24:31Z</dcterms:created>
  <dcterms:modified xsi:type="dcterms:W3CDTF">2026-07-13T15:24:31Z</dcterms:modified>
</cp:coreProperties>
</file>