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　行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婚后同行 · 第四期课程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1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从浪漫到盟约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激情会退，盟约长存——期望的现实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哥林多前书十三 4-7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两个人的深谈——诚实但恩慈，只听不辩护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「结婚那天我以为……」——认真再说一遍，对照：我们各自的「以为」，哪个最天真？（可以笑）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婚后哪个期望落空了？——各说一个。对方听完只说：「谢谢你告诉我。」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反过来：对方哪一点，是你婚前没想到的好？——当面说。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林前十三那串动词里，我们家现在最缺哪一个？——各自选，看选的是否一样。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聊不下去的题，别硬扛——带组夫妇就在旁边 · 夫妻间谈的，留在夫妻间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15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封存当年的誓言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拿出带来的婚礼誓言（没有的凭记忆写）——装封、签名，交带组夫妇保管，第 7 课拆开。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共定「本周一个动作」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从你们最缺的那个动词出发——小而可验证（如：有情绪先深呼吸十秒再开口）。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打开「夫妻同祷」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爱祷告里互查：还开着吗？——没开的，今晚开起来，每天为彼此代祷。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2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为「把爱换成选择」祷告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我必聘你永远归我，以仁义、公平、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慈爱、怜悯聘你归我。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何西阿书二 19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夫妻牵手同祷：为这七周的同行祷告——神自己就是那位不断更新聘约的丈夫。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带组夫妇祝福收尾 · 本周爱祷告经文：林前十三 4-5 · 何二 19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下周开头回收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执行你们的「本周一个动作」——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不用完美，做了就算。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640080" y="3017520"/>
            <a:ext cx="7863840" cy="1097280"/>
          </a:xfrm>
          <a:prstGeom prst="roundRect">
            <a:avLst>
              <a:gd name="adj" fmla="val 6667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20040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下周开头，每对用一句话汇报：做了没有，发生了什么。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（婚后课最怕「听了都对、回家照旧」——所以每周都要交账 😄）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爱是恒久忍耐，又有恩慈。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457200" y="2743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哥林多前书十三 4　·　何西阿书二 19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29184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566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2 课《丈夫的责任》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3931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别忘了你们的「本周一个动作」——下周要交账的 😄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结婚那天，你以为婚姻会是什么样？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两个好人为何会散 ＋「我们也搞砸过」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落空的期望，与没想到的好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封存当年的誓言 ＋ 本周一个动作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为「把爱换成选择」祷告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3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欢迎 · 先说清三件事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Welcome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欢迎来到「同行」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33291E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3444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53619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保养课，不是修理厂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车没坏也要保养——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婚姻好好的也该来。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来上课，是光荣的事。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291840" y="1234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23444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3429000" y="153619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不是控诉大会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429000" y="224028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这里绝不当众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数落配偶。规则：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诚实但恩慈，只听不辩护。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80760" y="1234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23444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217920" y="153619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危机另有通道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217920" y="224028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重大难处（外遇/暴力等）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牧者一对一接住——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更深的保护，不进小组。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37947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轻松聊（每对 1 分钟）：「结婚那天，你以为婚姻会是什么样？」——越天真越好 😄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02920" y="416052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（匿名答题·暗线启动：「此刻，你给你们婚姻打几度？」——只出统计，第 7 课再量一次）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20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坠入爱河不用学，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留在爱里要学一辈子。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两个好人，为何会散？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457200" y="1783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散掉的婚姻里，大多不是坏人——是两个好人，带着没人调过的期望：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77240" y="2331720"/>
            <a:ext cx="7589520" cy="1051560"/>
          </a:xfrm>
          <a:prstGeom prst="roundRect">
            <a:avLst>
              <a:gd name="adj" fmla="val 6957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2560320"/>
            <a:ext cx="7040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期望落空</a:t>
            </a:r>
            <a:pPr algn="ctr"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→　</a:t>
            </a:r>
            <a:pPr algn="ctr"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失望</a:t>
            </a:r>
            <a:pPr algn="ctr"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→　</a:t>
            </a:r>
            <a:pPr algn="ctr"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积怨</a:t>
            </a:r>
            <a:pPr algn="ctr"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→　</a:t>
            </a:r>
            <a:pPr algn="ctr" indent="0" marL="0">
              <a:buNone/>
            </a:pPr>
            <a:r>
              <a:rPr lang="en-US" sz="22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疏远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57200" y="3749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在失望里耗干的，从来不是爱情——是没被说出来、没被调过的期望。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457200" y="4133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（这条链跑得比恋爱时快得多——好消息是：每一环都能拆）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浪漫是点火器，不是引擎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840480" cy="246888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3840480" cy="91440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00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浪漫：点火器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3291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坠入爱河的感觉，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是神设计的美好开场。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但它的任务是点火——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不是跑完全程。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3931920" cy="246888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280160"/>
            <a:ext cx="3931920" cy="914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6002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盟约：引擎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983480" y="2148840"/>
            <a:ext cx="3383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激情期会过去——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这不是爱死了，是该换挡了。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多少婚姻，死于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把「换挡」当成了「熄火」。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2920" y="40233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火花会灭，引擎要一直跑——从「来电」到「同行」，是升级，不是将就。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15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爱，是一串动词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554480"/>
            <a:ext cx="74066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爱是恒久忍耐，又有恩慈；爱是不嫉妒，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爱是不自夸，不张狂，不作害羞的事，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不求自己的益处，不轻易发怒，不计算人的恶……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68680" y="292608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哥林多前书十三 4-5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数一数——没有一个是感觉，全部是选择。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（感觉是天气，选择是气候——婚姻活在气候里）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期望的现实——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「配偶是队友，不是神。」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777240" y="2697480"/>
            <a:ext cx="7589520" cy="1188720"/>
          </a:xfrm>
          <a:prstGeom prst="roundRect">
            <a:avLst>
              <a:gd name="adj" fmla="val 6154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2907792"/>
            <a:ext cx="7040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全然的理解、永不失望的爱、身份的安全感——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 给不了只有神能给的东西。期望过载，是把人放在了神的位置——人一定塌。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02920" y="416052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期望调对了不是降级，是自由——不再逼对方做神，才能享受 TA 做人。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第1课 从浪漫到盟约</a:t>
            </a:r>
            <a:endParaRPr lang="en-US" sz="1100" dirty="0"/>
          </a:p>
        </p:txBody>
      </p:sp>
      <p:pic>
        <p:nvPicPr>
          <p:cNvPr id="10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资深夫妇见证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「我们也搞砸过」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我们的期望是怎么落空的，又是怎么回来的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碎得最响的期望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真实、具体——可以好笑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最冷的那段日子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不美化，不跳过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怎么回头的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神做了什么，我们做了什么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伤疤秀，不是模范秀——真实的回头路，比完美的恩爱照更牧养人。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同行 · 第1课 从浪漫到盟约</dc:title>
  <dc:subject>激情会退，盟约长存——期望的现实</dc:subject>
  <dc:creator>磐石之家 On the Rock</dc:creator>
  <cp:lastModifiedBy>磐石之家 On the Rock</cp:lastModifiedBy>
  <cp:revision>1</cp:revision>
  <dcterms:created xsi:type="dcterms:W3CDTF">2026-07-16T12:35:08Z</dcterms:created>
  <dcterms:modified xsi:type="dcterms:W3CDTF">2026-07-16T12:35:08Z</dcterms:modified>
</cp:coreProperties>
</file>