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　行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婚后同行 · 第四期课程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2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丈夫的责任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舍己不是口号，是每天的选择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以弗所书五 25-30　·　彼得前书三 7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分组深聊 · 20′ ＋ 回到夫妻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Deep Talk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2179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弟兄一组，姊妹一组——然后回到彼此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115568"/>
            <a:ext cx="3977640" cy="260604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15568"/>
            <a:ext cx="3977640" cy="8229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325880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弟兄组 · 20′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1755648"/>
            <a:ext cx="356616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破冰统计里你选的那样——为什么难舍？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「祷告受阻」——这节经文扎到你哪里？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这周，你为她「舍」哪件具体小事？（说出来——待会儿要当面对她说）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663440" y="1115568"/>
            <a:ext cx="3977640" cy="260604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4663440" y="1115568"/>
            <a:ext cx="3977640" cy="82296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325880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姊妹组 · 20′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92040" y="1755648"/>
            <a:ext cx="356616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今晚不列账单——反过来：他哪一次舍己，你至今还没好好谢过？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他愿意带领时，我怎么给他空间？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这周怎么为他祷告？（是祷告，不是向神告状 😊）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3840480"/>
            <a:ext cx="8138160" cy="658368"/>
          </a:xfrm>
          <a:prstGeom prst="roundRect">
            <a:avLst>
              <a:gd name="adj" fmla="val 11111"/>
            </a:avLst>
          </a:prstGeom>
          <a:solidFill>
            <a:srgbClr val="F7F0E4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95020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回到夫妻 · 15′：丈夫说出那件小事 ＋「委屈你的地方，请原谅我」；妻子回一句肯定——只肯定，不补充意见。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16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本周一个动作——这周丈夫主动提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就是弟兄组里说的那件小事；妻子只做一件事：确认它「可验证」。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弟兄结对问责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弟兄组内两两结对——本周互相问一次：「那件事，做了吗？」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每天为她祷告一件具体的事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在爱祷告里写下来——不是「保守她」三个字打发。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2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弟兄祷告「肯舍己」，姊妹祷告祝福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要爱你们的妻子，正如基督爱教会，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为教会舍己。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以弗所书五 25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弟兄为「肯舍己」祷告——立约学员认得这个祷告，婚后它更重了。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妻子为丈夫祝福（是祝福，不是许愿清单）· 本周经文：弗五 25 · 彼前三 7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下周开头回收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这周，为她做一件你平时不做的小事——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不解释，不邀功。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看看会发生什么。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下周开头交账；结对的弟兄这周会问你——别让他白问 😄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（姊妹们：如果他做了，接住它——一句「我看见了」就够）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要按情理和妻子同住，敬重她——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这样，便叫你们的祷告没有阻碍。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彼得前书三 7　·　以弗所书五 25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3 课《妻子的责任》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姊妹们，下周聚光灯轮到我们了 😊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上周的动作做了没？＋ 弟兄匿名答题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舍己的三张清单 ＋「我是怎么学会舍己的」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分组深聊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弟兄一组、姊妹一组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回到夫妻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丈夫的承诺，妻子的肯定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本周一个动作 ＋ 弟兄结对问责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3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先交账：上周的「一个动作」做了没？——然后弟兄匿名答题：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弟兄们：舍己，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最难舍的是？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手机与爱好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面子（认错）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自己的安排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下班后的力气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说不清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今晚规则：聚光灯只打弟兄——姊妹们不当裁判、不记账，下周轮到我们 😊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（还有一条：今晚的内容，回家不许当武器用——讲台不是法庭）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2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愿意为她死的男人很多，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愿意为她洗碗的男人不多。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舍己，不在大事，在每天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标准，还是那个十字架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4592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你们作丈夫的，要爱你们的妻子，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正如基督爱教会，为教会舍己。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以弗所书五 25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婚前，它是志向；婚后，它是日程表。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（壮烈的舍己一生用不上一次；日常的舍己，每天都在考）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舍己的三张清单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25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舍 时 间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给她「在场」的自己——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人回了家，心也回家。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放下手机的十五分钟，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胜过带着手机的一晚上。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91840" y="1325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47472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舍 面 子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3474720" y="214884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先说「我错了」——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认错不是打败仗，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是带领的最高形式。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080760" y="1325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6364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舍 安 排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6263640" y="214884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把最后一点力气留给家——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下班后的耐心才是真耐心；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发起同祷的那个人，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该是你。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40690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三张清单，没有一张需要英雄——每一张都需要今天。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1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彼得前书三 7 的警报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54480"/>
            <a:ext cx="74066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你们作丈夫的，要按情理和妻子同住……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她是与你一同承受生命之恩的，所以要敬重她——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这样，便叫你们的祷告没有阻碍。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29260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彼得前书三 7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反过来读：你怎么对妻子，会阻碍你的祷告。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（弟兄们：灵修没劲、祷告落空——有没有可能问题不在祷告，在饭桌上？）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扎心不是目的——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「认错，是带领的最高形式。」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777240" y="2697480"/>
            <a:ext cx="7589520" cy="1188720"/>
          </a:xfrm>
          <a:prstGeom prst="roundRect">
            <a:avLst>
              <a:gd name="adj" fmla="val 6154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2907792"/>
            <a:ext cx="7040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没有一个丈夫做得到满分——包括讲台上这个。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搞砸了的路只有一条：回头、认错、再来。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2920" y="416052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神给丈夫的呼召，配着够用的恩典。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第2课 丈夫的责任</a:t>
            </a:r>
            <a:endParaRPr lang="en-US" sz="1100" dirty="0"/>
          </a:p>
        </p:txBody>
      </p:sp>
      <p:pic>
        <p:nvPicPr>
          <p:cNvPr id="1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资深弟兄见证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「我是怎么学会舍己的」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一个走在前面的弟兄，真实的回头路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我曾经的样子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手机／面子／工作——具体的不舍己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转弯的时刻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妻子的哪句话，神的哪个提醒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每天的操练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仍会失败——怎么快速回头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同行 · 第2课 丈夫的责任</dc:title>
  <dc:subject>舍己不是口号，是每天的选择</dc:subject>
  <dc:creator>磐石之家 On the Rock</dc:creator>
  <cp:lastModifiedBy>磐石之家 On the Rock</cp:lastModifiedBy>
  <cp:revision>1</cp:revision>
  <dcterms:created xsi:type="dcterms:W3CDTF">2026-07-16T14:01:25Z</dcterms:created>
  <dcterms:modified xsi:type="dcterms:W3CDTF">2026-07-16T14:01:25Z</dcterms:modified>
</cp:coreProperties>
</file>