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3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妻子的责任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智慧妇人建造家室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箴言十四 1　·　彼得前书三 1-4　·　以弗所书五 22-24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分组深聊 · 20′ ＋ 回到夫妻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Deep Talk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姊妹一组，弟兄一组——然后回到彼此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115568"/>
            <a:ext cx="3977640" cy="260604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15568"/>
            <a:ext cx="3977640" cy="8229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2588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姊妹组 · 20′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755648"/>
            <a:ext cx="356616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破冰统计里你选的那样——为什么难？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「建造还是拆毁」——诚实说：我最近一次「拆」，用的哪句话？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这周，我要对他说的一句具体尊荣的话？（说出来——待会儿要当面说）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663440" y="1115568"/>
            <a:ext cx="3977640" cy="260604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115568"/>
            <a:ext cx="3977640" cy="82296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325880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弟兄组 · 20′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92040" y="1755648"/>
            <a:ext cx="356616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今晚不列账单——反过来：她哪一次默默撑起这个家，你至今没好好谢过？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她愿意尊重你时，你怎么让尊重变得容易？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这周怎么为她祷告？（是祷告，不是递需求单 😊）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3840480"/>
            <a:ext cx="8138160" cy="658368"/>
          </a:xfrm>
          <a:prstGeom prst="roundRect">
            <a:avLst>
              <a:gd name="adj" fmla="val 11111"/>
            </a:avLst>
          </a:prstGeom>
          <a:solidFill>
            <a:srgbClr val="F7F0E4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95020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回到夫妻 · 15′：妻子说出那句尊荣的话 ＋「我拆过的地方，请原谅我」；丈夫回一句肯定——只肯定，不补充意见。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6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本周一个动作——这周妻子主动提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就是姊妹组里说的那句话／那件事；丈夫只做一件事：确认它「可验证」。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姊妹结对问责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姊妹组内两两结对——本周互相问一次：「那句话，说了吗？」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每天为他祷告一件具体的事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在爱祷告里写下来——不是「改变他」三个字打发。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2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姊妹祷告「里面的安稳」，丈夫祷告感恩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以里面存着长久温柔、安静的心为妆饰——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这在神面前是极宝贵的。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彼得前书三 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姊妹为「里面的安稳」祷告——安全感回到神那里，尊重就不再吃力。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丈夫为妻子感恩祷告（是感恩，不是验收）· 本周经文：箴十四 1 · 彼前三 4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这周，人前夸他一次——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当着孩子、父母或朋友。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不用大词，具体就好。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下周开头交账；结对的姊妹这周会问你——别让她白问 😄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（弟兄们：如果她夸了，接住它——别说「你今天怎么了」）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智慧妇人建立家室。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箴言十四 1　·　彼得前书三 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2918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566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4 课《爱的语言与亲密》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3931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两课「责任」讲完了——下周开始，学怎么让爱被收到 😊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那件小事做了没？＋ 姊妹匿名答题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尊重的三张清单 ＋「我是怎么学会放手的」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分组深聊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姊妹一组、弟兄一组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回到夫妻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妻子的尊荣，丈夫的肯定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 ＋ 姊妹结对问责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先交账：那件「不解释不邀功的小事」做了没？接住了没？——然后姊妹匿名答题：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姊妹们：尊重，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最难的是？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忍住不数落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让他带领·不抢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人前维护他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心里的安全感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说不清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今晚规则：聚光灯只打姊妹——弟兄们不当裁判、不记账。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（上周你们刚被照过，懂的 😊 ——今晚的内容，回家同样不许当武器用）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一句话可以是砖，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也可以是锤子。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智慧妇人，一块一块往上垒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还是那扇门，然后——建造还是拆毁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4592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智慧妇人建立家室；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愚妄妇人亲手拆毁。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箴言十四 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7588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门还是弗五 21「彼此顺服」——上周弟兄舍己，今晚姊妹尊重，同一段经文的两半。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404164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（拆毁很少用锤子——多半用舌头：数落、比较、当众揭短。同一张嘴，天天在选）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尊重的三张清单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舌头的建造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当面的肯定，说出口；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人前的体面，替他守住——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尤其在孩子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和父母面前。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信任的空间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47472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他带领得不如你好时，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忍住别抢方向盘——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给他失败的空间，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他才长得出担当。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80760" y="1325880"/>
            <a:ext cx="2606040" cy="2514600"/>
          </a:xfrm>
          <a:prstGeom prst="roundRect">
            <a:avLst>
              <a:gd name="adj" fmla="val 2909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32588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16002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里面的安稳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263640" y="2148840"/>
            <a:ext cx="2240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把安全感放在神那里，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不逼丈夫做神——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还记得第 1 课吗：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配偶是队友，不是神。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40690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三张清单，没有一张要你变小——每一张都让这个家变大。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不用言语的力量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81328"/>
            <a:ext cx="7406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……虽然有不信从道理的丈夫，他们虽然不听道，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也可以因妻子的品行被感化过来……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只要以里面存着长久温柔、安静的心为妆饰，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这在神面前是极宝贵的。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彼得前书三 1, 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劝一百句，常常不如敬一次——你手里有比唠叨更强的武器。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（温柔安静的心不是性格内向，是里面的安稳——这段正是写给丈夫还没跟上来的妻子的）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最想改变他的姊妹，先听这句——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「你不是他的圣灵。」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777240" y="2697480"/>
            <a:ext cx="7589520" cy="1188720"/>
          </a:xfrm>
          <a:prstGeom prst="roundRect">
            <a:avLst>
              <a:gd name="adj" fmla="val 6154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907792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改变他，是神的工作；爱他、为他祷告，是你的。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把改造工程交还给神——妻子就自由了。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416052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边界再讲一次：顺服绝不等于忍受伤害——暴力、辱骂、控制是罪，教会站在受伤者一边。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第3课 妻子的责任</a:t>
            </a:r>
            <a:endParaRPr lang="en-US" sz="1100" dirty="0"/>
          </a:p>
        </p:txBody>
      </p:sp>
      <p:pic>
        <p:nvPicPr>
          <p:cNvPr id="1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资深姊妹见证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「我是怎么学会放手的」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一位走在前面的姊妹，真实的回头路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我曾经的样子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数落／抢方向盘／焦虑地推着他走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转弯的时刻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神让我看见了什么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每天的操练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仍会忍不住——怎么快速回头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第3课 妻子的责任</dc:title>
  <dc:subject>智慧妇人建造家室</dc:subject>
  <dc:creator>磐石之家 On the Rock</dc:creator>
  <cp:lastModifiedBy>磐石之家 On the Rock</cp:lastModifiedBy>
  <cp:revision>1</cp:revision>
  <dcterms:created xsi:type="dcterms:W3CDTF">2026-07-17T01:25:51Z</dcterms:created>
  <dcterms:modified xsi:type="dcterms:W3CDTF">2026-07-17T01:25:51Z</dcterms:modified>
</cp:coreProperties>
</file>