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　见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再遇见对的人 · 第二期课程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1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圣经的恋爱观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恋爱不是消遣，是走向盟约的路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雅歌二 7　·　箴言四 23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同性别小组——谈感情，这里才说得出真话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你的恋爱观，最早是从哪里学来的？（影视剧／朋友／家庭／教会）它教了你什么？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「以婚姻为导向」和「先享受再说」——你心里真实的声音偏哪边？为什么？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有没有见过（或经历过）「心太快给出去」的故事？代价是什么？（可以只说「有」）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「不要惊动爱情，等它自己情愿」——这句话让你安心，还是让你着急？为什么？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 · 不配对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一个小仪式：写下「我的清单」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188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188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25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298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诚实地写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27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此刻你理想中的那个人——条件、样子都行，不用属灵正确，没人会看。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24028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24028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37744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35000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装进信封，封起来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67919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写上名字、封好，交给带组者保管一季。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2918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2918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4290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4015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7 课，一起打开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7307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看看这一季，神怎样改变了「你要的」。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" y="438912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另外：在爱祷告设一个本周提醒——「求主给我祂看人的眼光」。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22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为「先保守好自己的心」祷告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你要保守你心，胜过保守一切，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因为一生的果效是由心发出。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箴言四 23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两两一组：为彼此的心「先安放在神那里」祷告。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本周爱祷告经文：歌二 7 · 箴四 23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手机提交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这周留意一次——</a:t>
            </a:r>
            <a:endParaRPr lang="en-US" sz="2100" dirty="0"/>
          </a:p>
          <a:p>
            <a:pPr indent="0" marL="0">
              <a:buNone/>
            </a:pPr>
            <a:r>
              <a:rPr lang="en-US" sz="21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一部剧、一条视频、一句歌词，</a:t>
            </a:r>
            <a:endParaRPr lang="en-US" sz="2100" dirty="0"/>
          </a:p>
          <a:p>
            <a:pPr indent="0" marL="0">
              <a:buNone/>
            </a:pPr>
            <a:r>
              <a:rPr lang="en-US" sz="21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正在向你「卖」哪种爱情观？它说什么？圣经怎么说？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本周在群里／爱祷告提交，老师下次课前会读。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不必完美，诚实最重要。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你要保守你心，胜过保守一切，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因为一生的果效是由心发出。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箴言四 23　·　雅歌二 7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2 课《不可同负一轭》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你对恋爱最大的期待是什么？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把「怎么看爱情」这副眼镜换掉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同性别小组——谈感情，这里才说得出真话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写下并封存「我的清单」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为「先保守好自己的心」祷告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3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扫码答题（匿名），一起出词云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你对恋爱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最大的期待是什么？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有人懂我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67712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267712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不再孤单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895344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95344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心动的感觉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522976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522976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走进婚姻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150608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50608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还没想过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我们的期待，往往暴露了我们的恋爱观是从哪里学来的。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（今晚不配对、不催婚——先把「怎么看爱情」谈清楚）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2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恋爱不是消遣，是走向盟约的路——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所以，要先保守你的心。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欢迎来到「寻见」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为什么先「立根」，才谈「寻见」——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「先成为对的人，再遇见对的人。」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还记得吗——因为你会把「今天的你」，带进每一段关系。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根扎稳了，才谈开花。这一季，我们换一副「看爱情的眼镜」。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两种恋爱观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世界说：消费型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跟着感觉走；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约会是消遣、是体验；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「脱单」才算完整。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圣经说：盟约型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以婚姻盟约为方向；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时候未到，不挑动；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在基督里，已经完整。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一个把人当体验，一个把人当一生的同行者。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不要惊动爱情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5448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耶路撒冷的众女子啊，……</a:t>
            </a:r>
            <a:endParaRPr lang="en-US" sz="1900" dirty="0"/>
          </a:p>
          <a:p>
            <a:pPr algn="ctr" indent="0" marL="0">
              <a:buNone/>
            </a:pPr>
            <a:r>
              <a:rPr lang="en-US" sz="19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不要惊动、不要叫醒我所亲爱的，</a:t>
            </a:r>
            <a:endParaRPr lang="en-US" sz="1900" dirty="0"/>
          </a:p>
          <a:p>
            <a:pPr algn="ctr" indent="0" marL="0">
              <a:buNone/>
            </a:pPr>
            <a:r>
              <a:rPr lang="en-US" sz="19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等他自己情愿。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雅歌二 7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爱情不怕来得慢，只怕根基浅。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（「不要惊动」——时候与预备，比冲动更重要）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保守你心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心给出去很容易，收回来很难——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「你要保守你心，胜过保守一切。」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因为一生的果效，是由心发出。（箴言四 23）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保守，不是封闭——是把心先安放在神那里。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神先改变</a:t>
            </a:r>
            <a:pPr algn="ctr" indent="0" marL="0">
              <a:buNone/>
            </a:pPr>
            <a:r>
              <a:rPr lang="en-US" sz="30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「你要的」</a:t>
            </a:r>
            <a:pPr algn="ctr" indent="0" marL="0">
              <a:buNone/>
            </a:pPr>
            <a:r>
              <a:rPr lang="en-US" sz="3000" b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，再赐下</a:t>
            </a:r>
            <a:pPr algn="ctr" indent="0" marL="0">
              <a:buNone/>
            </a:pPr>
            <a:r>
              <a:rPr lang="en-US" sz="3000" b="1" dirty="0">
                <a:solidFill>
                  <a:srgbClr val="9A74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「祂预备的」</a:t>
            </a:r>
            <a:pPr algn="ctr" indent="0" marL="0">
              <a:buNone/>
            </a:pPr>
            <a:r>
              <a:rPr lang="en-US" sz="3000" b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2240280"/>
            <a:ext cx="7589520" cy="1463040"/>
          </a:xfrm>
          <a:prstGeom prst="roundRect">
            <a:avLst>
              <a:gd name="adj" fmla="val 5000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24688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这一季的暗线：今晚写下「我的清单」，封存；</a:t>
            </a:r>
            <a:endParaRPr lang="en-US" sz="1900" dirty="0"/>
          </a:p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7 课打开——看看神动了什么。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502920" y="39776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你要的清单会变——因为写清单的人，正在被改变。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第1课 圣经的恋爱观</a:t>
            </a:r>
            <a:endParaRPr lang="en-US" sz="1100" dirty="0"/>
          </a:p>
        </p:txBody>
      </p:sp>
      <p:pic>
        <p:nvPicPr>
          <p:cNvPr id="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寻见 · 第1课 圣经的恋爱观</dc:title>
  <dc:subject>恋爱不是消遣，是走向盟约的路</dc:subject>
  <dc:creator>磐石之家 On the Rock</dc:creator>
  <cp:lastModifiedBy>磐石之家 On the Rock</cp:lastModifiedBy>
  <cp:revision>1</cp:revision>
  <dcterms:created xsi:type="dcterms:W3CDTF">2026-07-11T22:23:59Z</dcterms:created>
  <dcterms:modified xsi:type="dcterms:W3CDTF">2026-07-11T22:23:59Z</dcterms:modified>
</cp:coreProperties>
</file>