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　见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再遇见对的人 · 第二期课程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2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不可同负一轭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信仰同心不是加分项，是同一个方向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哥林多后书六 14　·　阿摩司书三 3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同性别小组，说说真实的挣扎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「不可同负一轭」——你从小听到的版本是律法（不许），还是保护（为你好）？你自己怎么看？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诚实说：如果遇到「各方面都对、只是不信」的人，你最挣扎的会是什么？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你见过同心的婚姻，也见过不同心的婚姻——差别在哪里？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「愿意为『同心』坚持到什么程度」——你的真实答案是什么？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 · 不配对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把底线写下来，说出来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写下我的底线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一句话：「关于同负一轭，我的底线是＿＿＿。」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组内说出来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说出口的底线才守得住——心动的时候，你会需要今天这句话。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为一位朋友祷告一分钟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为在跨信仰感情中挣扎的朋友（或自己），安静地交托。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2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为「守住方向」祷告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二人若不同心，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岂能同行呢？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阿摩司书三 3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为彼此「守住方向」祷告；没说出口的挣扎，带组者温柔兜底。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本周爱祷告经文：林后六 14 · 摩三 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我的信仰，在我人生里到底占多大位置？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——大到必须共享，还是小到可以各过各的？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我的答案，诚实吗？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你们和不信的原不相配，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不要同负一轭。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哥林多后书六 14　·　阿摩司书三 3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3 课《看重什么、警惕什么》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匿名答题：如果他各方面都好，只是不信主？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轭：方向的问题，不是规矩的问题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同性别小组，说说真实的挣扎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写下我的底线，说出来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为守住方向祷告，为挣扎兜底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3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扫码答题（匿名）——没人知道你选了什么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如果对方各方面都好，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只是不信主——你会？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会考虑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65176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5176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很挣扎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不会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67512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7512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没想过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多数人都是挣扎的——这很正常，今晚我们就谈这个。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（轻松聊：你见过信仰不同的情侣或夫妻吗？他们最难的是什么？）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18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二人若不同心，岂能同行呢？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——同负一轭，先要同一个方向。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「轭」是什么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4592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你们和不信的原不相配，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不要同负一轭。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哥林多后书六 14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轭：两头牲口同拉一具的横木——方向不一致，轭就成了彼此的伤。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（这是农夫都懂的常识：不是「不许」，是「拉不动」）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为什么是底线，不是偏好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11887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因为婚姻不是合租，是同拉一具轭走一生：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173736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73736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0116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最深处无法分享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85800" y="256032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人生最大的事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不能一起谈——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最亲的人，隔着一层。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91840" y="173736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11" name="Shape 9"/>
          <p:cNvSpPr/>
          <p:nvPr/>
        </p:nvSpPr>
        <p:spPr>
          <a:xfrm>
            <a:off x="3291840" y="173736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20116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家庭方向的源头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474720" y="256032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金钱观、儿女教养、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家的优先次序，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都从信仰流出来。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80760" y="173736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15" name="Shape 13"/>
          <p:cNvSpPr/>
          <p:nvPr/>
        </p:nvSpPr>
        <p:spPr>
          <a:xfrm>
            <a:off x="6080760" y="173736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6" name="Text 14"/>
          <p:cNvSpPr/>
          <p:nvPr/>
        </p:nvSpPr>
        <p:spPr>
          <a:xfrm>
            <a:off x="6263640" y="20116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争战里的同伴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263640" y="256032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属灵低谷的时候，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他是扶你起来的，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还是把你拉走的？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底线不是律法的墙，是爱的护栏——为你一生立的。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2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「传福音式恋爱」的陷阱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「我先跟他在一起，再慢慢带他信主」——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「被拉走的，远多过拉回来的。」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爱情里的信仰决定，很难分清——是真信，还是为你信。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想带他认识主？最好的位置是朋友，不是恋人。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同负一轭 ≠ 只看「是否受洗」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只看标签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受洗了吗？聚会吗？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挂名的基督徒，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也可能不同心。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要看方向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他真的在跟随耶稣吗？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生命有方向、有果子吗？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（下周细谈怎么看）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同一个方向，才拉得动同一具轭。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如果你正在挣扎中——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「神不定罪你，我们也不。」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777240" y="2743200"/>
            <a:ext cx="7589520" cy="1188720"/>
          </a:xfrm>
          <a:prstGeom prst="roundRect">
            <a:avLst>
              <a:gd name="adj" fmla="val 6154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2971800"/>
            <a:ext cx="7040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但请把这个决定带到光里——别独自扛。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和一位你信任的属灵长辈聊聊，或者，课后来找我们。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02920" y="42062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最怕的不是挣扎——是把挣扎藏起来，一个人做人生最大的决定。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第2课 不可同负一轭</a:t>
            </a:r>
            <a:endParaRPr lang="en-US" sz="1100" dirty="0"/>
          </a:p>
        </p:txBody>
      </p:sp>
      <p:pic>
        <p:nvPicPr>
          <p:cNvPr id="1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寻见 · 第2课 不可同负一轭</dc:title>
  <dc:subject>信仰同心不是加分项，是同一个方向</dc:subject>
  <dc:creator>磐石之家 On the Rock</dc:creator>
  <cp:lastModifiedBy>磐石之家 On the Rock</cp:lastModifiedBy>
  <cp:revision>1</cp:revision>
  <dcterms:created xsi:type="dcterms:W3CDTF">2026-07-11T22:48:38Z</dcterms:created>
  <dcterms:modified xsi:type="dcterms:W3CDTF">2026-07-11T22:48:38Z</dcterms:modified>
</cp:coreProperties>
</file>