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5029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　见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再遇见对的人 · 第二期课程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3977640" y="2267712"/>
            <a:ext cx="118872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 4  课   </a:t>
            </a:r>
            <a:pPr algn="ctr" indent="0" marL="0">
              <a:buNone/>
            </a:pPr>
            <a:r>
              <a:rPr lang="en-US" sz="36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纯洁与界限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3154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圣洁不是扫兴，是保护最贵重的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帖撒罗尼迦前书四 3-8　·　哥林多前书六 18-20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On the Rock　｜　先成为对的人，再遇见对的人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 · 40′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Small Group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同性别小组，才能谈的话题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05840" y="1143000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破冰统计里最多人选的那一项——为什么它最难？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8562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05840" y="1856232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「情感也需要界限」——你见过（或经历过）心越界比身体越界更早的情况吗？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256946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05840" y="2569464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网络上的界限（深夜私聊、暧昧、内容），你觉得哪一条最容易被合理化？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" y="32826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05840" y="3282696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如果将来交往，你愿意现在就立下哪三条界限？（提前立，比到时候靠意志力强）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1148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小组里说的，留在小组里 · 不评判 · 不逼分享 · 不配对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第4课 纯洁与界限</a:t>
            </a:r>
            <a:endParaRPr lang="en-US" sz="1100" dirty="0"/>
          </a:p>
        </p:txBody>
      </p:sp>
      <p:pic>
        <p:nvPicPr>
          <p:cNvPr id="15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Response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交往前，就立好的三条界限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3444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23444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134416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写下三条界限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167335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身体、情感、网络各一条——具体、可衡量，写下来才算数。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33172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" y="233172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468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54480" y="244144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组内说出来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77063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在光里立的界限，才立得住。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42900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02920" y="342900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566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54480" y="353872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选一位问责伙伴（同性别）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554480" y="386791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将来真交往了，这位伙伴有权问你——今天就把这个权柄给他。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第4课 纯洁与界限</a:t>
            </a:r>
            <a:endParaRPr lang="en-US" sz="1100" dirty="0"/>
          </a:p>
        </p:txBody>
      </p:sp>
      <p:pic>
        <p:nvPicPr>
          <p:cNvPr id="2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 · 10′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Prayer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为圣洁祷告，为旧伤求自由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00200"/>
            <a:ext cx="7406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若有人在基督里，他就是新造的人，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旧事已过，都变成新的了。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283464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哥林多后书五 17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6118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为彼此的圣洁与界限祷告；为带着旧伤的肢体，求新造的自由（不点名）。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402336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本周爱祷告经文：帖前四 3-4 · 林前六 19-20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第4课 纯洁与界限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课后思考 · 手机提交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Take-home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这周诚实盘点：我现在的生活里（包括手机里），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有没有一条界限，其实已经松了？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我愿意这周把它重新立起来吗？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786384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34290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本周在群里／爱祷告提交，老师下次课前会读。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不必完美，诚实最重要。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第4课 纯洁与界限</a:t>
            </a:r>
            <a:endParaRPr lang="en-US" sz="1100" dirty="0"/>
          </a:p>
        </p:txBody>
      </p:sp>
      <p:pic>
        <p:nvPicPr>
          <p:cNvPr id="9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41148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280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本周的路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731520" y="178308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你们是重价买来的，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所以要在你们的身子上荣耀神。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457200" y="2926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哥林多前书六 20　·　帖撒罗尼迦前书四 7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114800" y="342900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703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下周见：第 5 课《健康的交往》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· On the Rock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本课流程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Tonight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今晚我们一起走这几步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23444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108960" y="123444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23444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匿名答题：最难守住界限的是？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874520"/>
            <a:ext cx="384048" cy="384048"/>
          </a:xfrm>
          <a:prstGeom prst="ellipse">
            <a:avLst/>
          </a:prstGeom>
          <a:solidFill>
            <a:srgbClr val="B0894F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874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43000" y="18745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108960" y="187452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25′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114800" y="187452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身体、情感、网络——三道界限与恩典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51460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251460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108960" y="251460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40′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114800" y="251460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同性别小组，才能谈的话题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315468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31546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43000" y="31546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108960" y="315468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114800" y="315468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交往前就立好的三条界限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379476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7947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37947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108960" y="379476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10′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114800" y="379476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为圣洁祷告，为旧伤求自由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第4课 纯洁与界限</a:t>
            </a:r>
            <a:endParaRPr lang="en-US" sz="1100" dirty="0"/>
          </a:p>
        </p:txBody>
      </p:sp>
      <p:pic>
        <p:nvPicPr>
          <p:cNvPr id="3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Ice-breaker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扫码答题（匿名）——没人知道你选了什么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你觉得交往中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最难守住界限的是？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40080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身体接触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267712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267712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独处的场合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895344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95344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深夜网聊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522976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522976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情感依赖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150608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150608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其它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38404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还记得首期那句吗——「栅栏不是关住你，是护住你」。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40080" y="42062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（今晚，把那道栅栏立到感情里）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第4课 纯洁与界限</a:t>
            </a:r>
            <a:endParaRPr lang="en-US" sz="1100" dirty="0"/>
          </a:p>
        </p:txBody>
      </p:sp>
      <p:pic>
        <p:nvPicPr>
          <p:cNvPr id="20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7863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身体是圣灵的殿——殿门要有门槛。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圣洁不是扫兴，是保护最贵重的。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0" y="324612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429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本课中心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为什么神在乎身体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554480"/>
            <a:ext cx="74066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岂不知你们的身子就是圣灵的殿吗？……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因为你们是重价买来的，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所以要在你们的身子上荣耀神。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292608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哥林多前书六 19-20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界限不是因为它脏——恰恰因为它贵。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（还记得吗：最贵的东西，才上锁）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第4课 纯洁与界限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三道界限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提前定、具体定——不是到时候靠意志力硬扛：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1600200"/>
            <a:ext cx="2606040" cy="2148840"/>
          </a:xfrm>
          <a:prstGeom prst="roundRect">
            <a:avLst>
              <a:gd name="adj" fmla="val 3404"/>
            </a:avLst>
          </a:prstGeom>
          <a:solidFill>
            <a:srgbClr val="F4ECDD"/>
          </a:solidFill>
          <a:ln/>
        </p:spPr>
      </p:sp>
      <p:sp>
        <p:nvSpPr>
          <p:cNvPr id="7" name="Shape 5"/>
          <p:cNvSpPr/>
          <p:nvPr/>
        </p:nvSpPr>
        <p:spPr>
          <a:xfrm>
            <a:off x="502920" y="1600200"/>
            <a:ext cx="260604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18745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身体的界限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85800" y="24231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什么可以、什么不可以；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几点之前、什么场合——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写下来才算数。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291840" y="1600200"/>
            <a:ext cx="260604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11" name="Shape 9"/>
          <p:cNvSpPr/>
          <p:nvPr/>
        </p:nvSpPr>
        <p:spPr>
          <a:xfrm>
            <a:off x="3291840" y="1600200"/>
            <a:ext cx="260604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3474720" y="18745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情感的界限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474720" y="24231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心也会越界——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过早交心、过深依赖、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把他放在神的位置。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080760" y="1600200"/>
            <a:ext cx="2606040" cy="2148840"/>
          </a:xfrm>
          <a:prstGeom prst="roundRect">
            <a:avLst>
              <a:gd name="adj" fmla="val 3404"/>
            </a:avLst>
          </a:prstGeom>
          <a:solidFill>
            <a:srgbClr val="F4ECDD"/>
          </a:solidFill>
          <a:ln/>
        </p:spPr>
      </p:sp>
      <p:sp>
        <p:nvSpPr>
          <p:cNvPr id="15" name="Shape 13"/>
          <p:cNvSpPr/>
          <p:nvPr/>
        </p:nvSpPr>
        <p:spPr>
          <a:xfrm>
            <a:off x="6080760" y="1600200"/>
            <a:ext cx="260604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6" name="Text 14"/>
          <p:cNvSpPr/>
          <p:nvPr/>
        </p:nvSpPr>
        <p:spPr>
          <a:xfrm>
            <a:off x="6263640" y="18745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网络的界限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6263640" y="24231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深夜私聊、拉扯不清的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「暧昧期」、色情内容——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屏幕里的越界一样真实。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2920" y="40233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决定要在冲动之前做。（首期第 5 课的原则，感情里加倍适用）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第4课 纯洁与界限</a:t>
            </a:r>
            <a:endParaRPr lang="en-US" sz="1100" dirty="0"/>
          </a:p>
        </p:txBody>
      </p:sp>
      <p:pic>
        <p:nvPicPr>
          <p:cNvPr id="20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「属灵亲密」的陷阱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0020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一起祷告、一起读经，很好。但——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057400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「深夜二人祷告到天亮，心早就越界了。」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属灵的亲密，也能成为越界的捷径——属灵的事，也要在光里做。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37947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原则：属灵亲密的深度，应该和关系的承诺同步。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第4课 纯洁与界限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这是爱，不是扫兴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554480"/>
            <a:ext cx="74066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神的旨意就是要你们成为圣洁，远避淫行。……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神召我们，本不是要我们沾染污秽，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乃是要我们成为圣洁。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68680" y="292608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帖撒罗尼迦前书四 3, 7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圣洁是神对你的呼召——因为祂知道那有多贵重。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（守护它，不是委屈自己——是尊重神放在你里面的宝贝）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第4课 纯洁与界限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229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如果你带着破碎的过去——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7373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9A743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「纯洁，可以从今天重新开始。」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777240" y="2743200"/>
            <a:ext cx="7589520" cy="1188720"/>
          </a:xfrm>
          <a:prstGeom prst="roundRect">
            <a:avLst>
              <a:gd name="adj" fmla="val 6154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2971800"/>
            <a:ext cx="7040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在基督里，你是新造的人——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神不是要羞辱你，是要保护你往后的路。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502920" y="420624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今晚谈的是「从今天起怎么守护」——不是「审判昨天」。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第4课 纯洁与界限</a:t>
            </a:r>
            <a:endParaRPr lang="en-US" sz="1100" dirty="0"/>
          </a:p>
        </p:txBody>
      </p:sp>
      <p:pic>
        <p:nvPicPr>
          <p:cNvPr id="10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寻见 · 第4课 纯洁与界限</dc:title>
  <dc:subject>圣洁不是扫兴，是保护最贵重的</dc:subject>
  <dc:creator>磐石之家 On the Rock</dc:creator>
  <cp:lastModifiedBy>磐石之家 On the Rock</cp:lastModifiedBy>
  <cp:revision>1</cp:revision>
  <dcterms:created xsi:type="dcterms:W3CDTF">2026-07-12T02:03:55Z</dcterms:created>
  <dcterms:modified xsi:type="dcterms:W3CDTF">2026-07-12T02:03:55Z</dcterms:modified>
</cp:coreProperties>
</file>