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5029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　见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再遇见对的人 · 第二期课程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3977640" y="2267712"/>
            <a:ext cx="118872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 5  课   </a:t>
            </a:r>
            <a:pPr algn="ctr" indent="0" marL="0">
              <a:buNone/>
            </a:pPr>
            <a:r>
              <a:rPr lang="en-US" sz="36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健康的交往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3154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光里的关系，才长得健康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箴言十五 22　·　传道书四 9-12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On the Rock　｜　先成为对的人，再遇见对的人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 · 40′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Small Group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同性别小组，聊聊「光」与「密室」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05840" y="1143000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「恋爱是两个人的事，别人管不着」——你心里同意几分？今晚的信息动了你哪里？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8562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05840" y="1856232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如果交往，你愿意让谁「看见」你们的关系？最不愿意让谁看见？为什么？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256946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05840" y="2569464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和父母谈感情——你预计最难的是什么？（催婚／反对／过度参与）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" y="32826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05840" y="3282696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「一起服侍比约会更看清一个人」——你认同吗？有没有见过例子？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1148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小组里说的，留在小组里 · 不评判 · 不逼分享 · 不配对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第5课 健康的交往</a:t>
            </a:r>
            <a:endParaRPr lang="en-US" sz="1100" dirty="0"/>
          </a:p>
        </p:txBody>
      </p:sp>
      <p:pic>
        <p:nvPicPr>
          <p:cNvPr id="15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Response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写下我将来交往的「三个光源」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3444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23444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134416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我会告诉的群体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167335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朋友圈里的哪几个人、哪个小组——交往了就大方地说。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33172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" y="233172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468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54480" y="244144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我会请的遮盖长辈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77063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写下具体的名字——一位长辈或一对夫妇，现在就可以去邀请。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42900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02920" y="342900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566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54480" y="353872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我们会一起参与的服侍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554480" y="386791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一起服侍、一起干活——疲惫和压力里的他，才是真的他。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第5课 健康的交往</a:t>
            </a:r>
            <a:endParaRPr lang="en-US" sz="1100" dirty="0"/>
          </a:p>
        </p:txBody>
      </p:sp>
      <p:pic>
        <p:nvPicPr>
          <p:cNvPr id="2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 · 10′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Prayer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为在光中的关系、为父母祷告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00200"/>
            <a:ext cx="7406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不先商议，所谋无效；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谋士众多，所谋乃成。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" y="283464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箴言十五 22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6118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两两一组：为将来「在光中的关系」祷告；也为自己和父母的关系祷告。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402336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本周爱祷告经文：箴十五 22 · 传四 12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第5课 健康的交往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课后思考 · 手机提交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Take-home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这周去问一位你信任的长辈或已婚夫妇：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「健康的交往，你们觉得最重要的一样是什么？」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把答案带回来。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786384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34290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这也是在练习「找谋士」——下次课前把答案发群里，我们一起看。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不必完美，诚实最重要。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第5课 健康的交往</a:t>
            </a:r>
            <a:endParaRPr lang="en-US" sz="1100" dirty="0"/>
          </a:p>
        </p:txBody>
      </p:sp>
      <p:pic>
        <p:nvPicPr>
          <p:cNvPr id="9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41148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280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本周的路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731520" y="178308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两个人总比一个人好……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三股合成的绳子，不容易折断。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457200" y="2926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传道书四 9, 12　·　箴言十五 22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114800" y="342900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703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下周见：第 6 课《当说「不」与等候》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57200" y="40690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（含夫妻同工见证——别错过）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· On the Rock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本课流程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Tonight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今晚我们一起走这几步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23444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108960" y="123444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23444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健康的交往，最需要哪一样？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874520"/>
            <a:ext cx="384048" cy="384048"/>
          </a:xfrm>
          <a:prstGeom prst="ellipse">
            <a:avLst/>
          </a:prstGeom>
          <a:solidFill>
            <a:srgbClr val="B0894F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874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43000" y="18745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108960" y="187452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25′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114800" y="187452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走出密室，在光中同行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51460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251460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108960" y="251460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40′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114800" y="251460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同性别小组，聊聊「光」与「密室」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315468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31546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43000" y="31546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108960" y="315468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114800" y="315468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写下我将来交往的「三个光源」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379476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7947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37947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108960" y="379476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10′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114800" y="379476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为在光中的关系、为父母祷告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第5课 健康的交往</a:t>
            </a:r>
            <a:endParaRPr lang="en-US" sz="1100" dirty="0"/>
          </a:p>
        </p:txBody>
      </p:sp>
      <p:pic>
        <p:nvPicPr>
          <p:cNvPr id="3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Ice-breaker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扫码答题，一起出统计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你觉得健康的交往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最需要哪一样？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40080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坦诚沟通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267712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267712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共同信仰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895344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95344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朋友见证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522976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522976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长辈祝福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7150608" y="3017520"/>
            <a:ext cx="1371600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150608" y="3017520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有人问责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0080" y="38404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其实，这几样都指向同一个方向——让关系活在「光」里。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40080" y="42062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（轻松聊：你见过最让你羡慕的一对——他们的关系「健康」在哪里？）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第5课 健康的交往</a:t>
            </a:r>
            <a:endParaRPr lang="en-US" sz="1100" dirty="0"/>
          </a:p>
        </p:txBody>
      </p:sp>
      <p:pic>
        <p:nvPicPr>
          <p:cNvPr id="20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7863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恋爱不是两个人的密室——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光里的关系，才长得健康。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0" y="324612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429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本课中心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密室里的恋爱，危险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0020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「恋爱是两个人的事，别人管不着」——真的吗？只有两个人的世界：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057400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「问题看不见、劝不进、拦不住。」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红旗在密室里，最容易被合理化。（还记得那五面红旗吗？）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37947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走出密室，不是不浪漫——是不拿一生冒险。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第5课 健康的交往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三股合成的绳子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45920"/>
            <a:ext cx="7406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两个人总比一个人好……</a:t>
            </a:r>
            <a:endParaRPr lang="en-US" sz="2100" dirty="0"/>
          </a:p>
          <a:p>
            <a:pPr algn="ctr" indent="0" marL="0">
              <a:buNone/>
            </a:pPr>
            <a:r>
              <a:rPr lang="en-US" sz="21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三股合成的绳子，不容易折断。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868680" y="288036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传道书四 9, 12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第三股绳是神——也是把你们的关系「看见」的群体。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（两股绳会磨断，三股绳彼此缠住——关系也一样）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第5课 健康的交往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在光中交往的「三个光源」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让关系被看见——从交往之初就开始：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1600200"/>
            <a:ext cx="2606040" cy="2148840"/>
          </a:xfrm>
          <a:prstGeom prst="roundRect">
            <a:avLst>
              <a:gd name="adj" fmla="val 3404"/>
            </a:avLst>
          </a:prstGeom>
          <a:solidFill>
            <a:srgbClr val="F4ECDD"/>
          </a:solidFill>
          <a:ln/>
        </p:spPr>
      </p:sp>
      <p:sp>
        <p:nvSpPr>
          <p:cNvPr id="7" name="Shape 5"/>
          <p:cNvSpPr/>
          <p:nvPr/>
        </p:nvSpPr>
        <p:spPr>
          <a:xfrm>
            <a:off x="502920" y="1600200"/>
            <a:ext cx="260604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18745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群体的见证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85800" y="24231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朋友、小组、教会——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关系不藏着掖着，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大方地被看见。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291840" y="1600200"/>
            <a:ext cx="260604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11" name="Shape 9"/>
          <p:cNvSpPr/>
          <p:nvPr/>
        </p:nvSpPr>
        <p:spPr>
          <a:xfrm>
            <a:off x="3291840" y="1600200"/>
            <a:ext cx="260604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3474720" y="18745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属灵的遮盖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474720" y="24231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请一位长辈或一对夫妇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作遮盖——定期聊聊，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听得进他们的话。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080760" y="1600200"/>
            <a:ext cx="2606040" cy="2148840"/>
          </a:xfrm>
          <a:prstGeom prst="roundRect">
            <a:avLst>
              <a:gd name="adj" fmla="val 3404"/>
            </a:avLst>
          </a:prstGeom>
          <a:solidFill>
            <a:srgbClr val="F4ECDD"/>
          </a:solidFill>
          <a:ln/>
        </p:spPr>
      </p:sp>
      <p:sp>
        <p:nvSpPr>
          <p:cNvPr id="15" name="Shape 13"/>
          <p:cNvSpPr/>
          <p:nvPr/>
        </p:nvSpPr>
        <p:spPr>
          <a:xfrm>
            <a:off x="6080760" y="1600200"/>
            <a:ext cx="2606040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6" name="Text 14"/>
          <p:cNvSpPr/>
          <p:nvPr/>
        </p:nvSpPr>
        <p:spPr>
          <a:xfrm>
            <a:off x="6263640" y="1874520"/>
            <a:ext cx="2240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问责的伙伴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6263640" y="242316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上周选的那位——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他有权问你界限，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你答应过的。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2920" y="40233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光不是监视——是保护。见不得光的部分，往往正是问题所在。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第5课 健康的交往</a:t>
            </a:r>
            <a:endParaRPr lang="en-US" sz="1100" dirty="0"/>
          </a:p>
        </p:txBody>
      </p:sp>
      <p:pic>
        <p:nvPicPr>
          <p:cNvPr id="20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敢谈「不浪漫」的话题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3840480" cy="2468880"/>
          </a:xfrm>
          <a:prstGeom prst="rect">
            <a:avLst/>
          </a:prstGeom>
          <a:solidFill>
            <a:srgbClr val="F4ECDD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280160"/>
            <a:ext cx="3840480" cy="91440"/>
          </a:xfrm>
          <a:prstGeom prst="rect">
            <a:avLst/>
          </a:prstGeom>
          <a:solidFill>
            <a:srgbClr val="5C5043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6002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只谈浪漫的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3291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电影、美食、心动——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回避期望、金钱、过去，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把问题留给婚后。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3931920" cy="2468880"/>
          </a:xfrm>
          <a:prstGeom prst="rect">
            <a:avLst/>
          </a:prstGeom>
          <a:solidFill>
            <a:srgbClr val="33291E"/>
          </a:solidFill>
          <a:ln/>
        </p:spPr>
      </p:sp>
      <p:sp>
        <p:nvSpPr>
          <p:cNvPr id="10" name="Shape 8"/>
          <p:cNvSpPr/>
          <p:nvPr/>
        </p:nvSpPr>
        <p:spPr>
          <a:xfrm>
            <a:off x="4709160" y="1280160"/>
            <a:ext cx="3931920" cy="9144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16002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也谈真实的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983480" y="2148840"/>
            <a:ext cx="3383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期望、金钱观、原生家庭、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信仰的节奏——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「谋士多，所谋乃成。」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0233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敢谈「不浪漫」话题的关系，才走得到浪漫以后。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第5课 健康的交往</a:t>
            </a:r>
            <a:endParaRPr lang="en-US" sz="1100" dirty="0"/>
          </a:p>
        </p:txBody>
      </p:sp>
      <p:pic>
        <p:nvPicPr>
          <p:cNvPr id="15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华人的功课：和父母谈感情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37160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F4ECD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600200"/>
            <a:ext cx="7498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什么时候告诉父母？催婚怎么办？他们反对怎么办？——两句原则：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011680"/>
            <a:ext cx="74980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「尊重，但不由父母定终身；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　透明，但有自己的节奏。」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父母的祝福很宝贵；但婚姻的决定，在神面前由你们负责。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406908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（父母还不信主的，这题更不容易——课后可以单独找我们聊）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第5课 健康的交往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寻见 · 第5课 健康的交往</dc:title>
  <dc:subject>光里的关系，才长得健康</dc:subject>
  <dc:creator>磐石之家 On the Rock</dc:creator>
  <cp:lastModifiedBy>磐石之家 On the Rock</cp:lastModifiedBy>
  <cp:revision>1</cp:revision>
  <dcterms:created xsi:type="dcterms:W3CDTF">2026-07-12T04:22:39Z</dcterms:created>
  <dcterms:modified xsi:type="dcterms:W3CDTF">2026-07-12T04:22:39Z</dcterms:modified>
</cp:coreProperties>
</file>