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　见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再遇见对的人 · 第二期课程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6  课   </a:t>
            </a:r>
            <a:pPr algn="ctr" indent="0" marL="0">
              <a:buNone/>
            </a:pPr>
            <a:r>
              <a:rPr lang="en-US" sz="34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当说「不」与等候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神的「不」和「等」，都是爱 · 含夫妻同工见证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诗篇二十七 14　·　以赛亚书四十 31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Small Group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同性别小组——温柔地，说说伤和怕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破冰统计里你选的那一项——愿意说说为什么吗？（不必细节，可以只说「有」）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你有过说「不」或被说「不」的经历吗？回看，哪部分处理得好、哪部分留了伤？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「等候不是空等，是扎根」——你的等候，现在更像哪一种？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听完见证，你有什么触动？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小组里说的，留在小组里 · 不评判 · 不逼分享 · 不轻慢任何眼泪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第6课 当说「不」与等候</a:t>
            </a:r>
            <a:endParaRPr lang="en-US" sz="1100" dirty="0"/>
          </a:p>
        </p:txBody>
      </p:sp>
      <p:pic>
        <p:nvPicPr>
          <p:cNvPr id="1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把等候，变成扎根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34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344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3441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写下「等候中，我要做的一件事」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733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不是「等到谁」，是「成为谁」——比如：这一季委身一个服侍岗位。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31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331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441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若有一个还没放下的「不」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70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被拒的伤、错过的遗憾——在祷告中交给神，不必告诉任何人。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4290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4290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566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5387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把「怕」也带到神面前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8679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破冰里你选的那一项——今晚，就为它祷告一次。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第6课 当说「不」与等候</a:t>
            </a:r>
            <a:endParaRPr lang="en-US" sz="1100" dirty="0"/>
          </a:p>
        </p:txBody>
      </p:sp>
      <p:pic>
        <p:nvPicPr>
          <p:cNvPr id="2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为伤祷告，为重新得力祝福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要等候耶和华！当壮胆，坚固你的心。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我再说，要等候耶和华！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诗篇二十七 14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带组者温柔地为「还没愈合的伤」「漫长的等候」祷告——不点名、不追问。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本周爱祷告经文：诗廿七 14 · 赛四十 31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第6课 当说「不」与等候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课后思考 · 为第 7 课预备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回看这一季，神有没有改变你「等候」的姿势？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——从焦虑到扎根，从怕剩下到被预备？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下次，我们要一起回望。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下周是最后一课：开封「我的清单」、立约、彼此祝福差遣——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最重要的一次，请务必都来。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第6课 当说「不」与等候</a:t>
            </a:r>
            <a:endParaRPr lang="en-US" sz="1100" dirty="0"/>
          </a:p>
        </p:txBody>
      </p:sp>
      <p:pic>
        <p:nvPicPr>
          <p:cNvPr id="9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但那等候耶和华的，必重新得力，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如鹰展翅上腾。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以赛亚书四十 31　·　诗篇二十七 14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7 课《安息 · 回望 · 差遣》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069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最后一课：开封你的清单——请务必都来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18872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1887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1887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1887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匿名答题：关于感情，你现在最怕的是？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755648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7556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75564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夫妻见证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755648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755648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一个等候的故事：被拒、孤单，与神的时间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322576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3225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322576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322576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322576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说「不」、接受「不」、积极地等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2889504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28895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2889504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2889504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2889504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同性别小组——温柔地，说说伤和怕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456432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4564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456432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456432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456432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等候中，我要做的一件事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548640" y="40233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48640" y="40233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1143000" y="40233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3108960" y="40233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4114800" y="40233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为伤祷告，为重新得力祝福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第6课 当说「不」与等候</a:t>
            </a:r>
            <a:endParaRPr lang="en-US" sz="1100" dirty="0"/>
          </a:p>
        </p:txBody>
      </p:sp>
      <p:pic>
        <p:nvPicPr>
          <p:cNvPr id="36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扫码答题（匿名）——没人知道你选了什么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关于感情，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你现在最怕的是？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一直遇不到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67712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267712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被拒绝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895344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95344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分手的伤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522976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522976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周围的压力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150608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50608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其它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看见了吗——每个人，都背着一点东西。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（今晚不轻慢任何一个害怕——它们都可以被带到神面前）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第6课 当说「不」与等候</a:t>
            </a:r>
            <a:endParaRPr lang="en-US" sz="1100" dirty="0"/>
          </a:p>
        </p:txBody>
      </p:sp>
      <p:pic>
        <p:nvPicPr>
          <p:cNvPr id="20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77724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8638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等候不是浪费的时间——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是神在同时预备两个人。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祂的「不」和「等」，都是爱。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114800" y="352044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夫妻同工见证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Testimony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一个等候的故事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1417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等候中的怀疑与孤单、被拒与错过，和回头才看懂的——神的时间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2057400"/>
            <a:ext cx="2514600" cy="1737360"/>
          </a:xfrm>
          <a:prstGeom prst="roundRect">
            <a:avLst>
              <a:gd name="adj" fmla="val 4211"/>
            </a:avLst>
          </a:prstGeom>
          <a:solidFill>
            <a:srgbClr val="33291E"/>
          </a:solidFill>
          <a:ln w="12700">
            <a:solidFill>
              <a:srgbClr val="7A5F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228600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40080" y="283464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最难的时刻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40080" y="32461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等候中真实的怀疑与孤单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19272" y="2057400"/>
            <a:ext cx="2514600" cy="1737360"/>
          </a:xfrm>
          <a:prstGeom prst="roundRect">
            <a:avLst>
              <a:gd name="adj" fmla="val 4211"/>
            </a:avLst>
          </a:prstGeom>
          <a:solidFill>
            <a:srgbClr val="33291E"/>
          </a:solidFill>
          <a:ln w="12700">
            <a:solidFill>
              <a:srgbClr val="7A5F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19272" y="228600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456432" y="283464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看不见的预备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456432" y="32461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那些年，神在各自身上做的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135624" y="2057400"/>
            <a:ext cx="2514600" cy="1737360"/>
          </a:xfrm>
          <a:prstGeom prst="roundRect">
            <a:avLst>
              <a:gd name="adj" fmla="val 4211"/>
            </a:avLst>
          </a:prstGeom>
          <a:solidFill>
            <a:srgbClr val="33291E"/>
          </a:solidFill>
          <a:ln w="12700">
            <a:solidFill>
              <a:srgbClr val="7A5F3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35624" y="228600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6272784" y="283464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回看的恍然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6272784" y="32461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如果早遇见，会怎样？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41605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神的时间，从来不早，也从来不晚。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被拒，不等于被神拒绝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他说「不」，常常只是「不同路」——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「被人拒绝，不是神对你的宣判。」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把人的「不」听成神的定罪——那是仇敌的谎言。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还记得立根第 1 课吗——你的身份，神已经给定了，谁的「不」都拿不走。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第6课 当说「不」与等候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「不」的两门功课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4688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怎么说「不」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诚实＋恩慈＋及时。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说清楚、不羞辱、断干净。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拖着不说的「善良」，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是更深的伤害。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4688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怎么接受「不」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伤心可以有、要有——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别属灵化地跳过悲伤。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但苦毒不必有——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把那个「结」交给神。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（「结」怎么交？——立根第 3 课学过的饶恕，在这里用得上）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第6课 当说「不」与等候</a:t>
            </a:r>
            <a:endParaRPr lang="en-US" sz="1100" dirty="0"/>
          </a:p>
        </p:txBody>
      </p:sp>
      <p:pic>
        <p:nvPicPr>
          <p:cNvPr id="1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等候，是积极的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554480"/>
            <a:ext cx="7406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但那等候耶和华的，必重新得力。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他们必如鹰展翅上腾；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他们奔跑却不困倦，行走却不疲乏。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92608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以赛亚书四十 31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等候不是坐着刷手机等缘分——是扎根、服侍、成为。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（你正在上的这门课，就是等候的正确打开方式）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第6课 当说「不」与等候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229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教会里没有「剩下」的人——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9A743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「只有『被预备』的人。」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777240" y="2743200"/>
            <a:ext cx="7589520" cy="1188720"/>
          </a:xfrm>
          <a:prstGeom prst="roundRect">
            <a:avLst>
              <a:gd name="adj" fmla="val 6154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2971800"/>
            <a:ext cx="7040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在基督里，你已经完整——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婚姻是恩赐，单身也是恩赐。（哥林多前书七章）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02920" y="420624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别让「剩」字住进你心里——那不是神的词汇。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第6课 当说「不」与等候</a:t>
            </a:r>
            <a:endParaRPr lang="en-US" sz="1100" dirty="0"/>
          </a:p>
        </p:txBody>
      </p:sp>
      <p:pic>
        <p:nvPicPr>
          <p:cNvPr id="10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寻见 · 第6课 当说「不」与等候</dc:title>
  <dc:subject>神的「不」和「等」，都是爱</dc:subject>
  <dc:creator>磐石之家 On the Rock</dc:creator>
  <cp:lastModifiedBy>磐石之家 On the Rock</cp:lastModifiedBy>
  <cp:revision>1</cp:revision>
  <dcterms:created xsi:type="dcterms:W3CDTF">2026-07-12T04:46:02Z</dcterms:created>
  <dcterms:modified xsi:type="dcterms:W3CDTF">2026-07-12T04:46:02Z</dcterms:modified>
</cp:coreProperties>
</file>