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　见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再遇见对的人 · 第二期课程 · 最后一次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7  课   </a:t>
            </a:r>
            <a:pPr algn="ctr" indent="0" marL="0">
              <a:buNone/>
            </a:pPr>
            <a:r>
              <a:rPr lang="en-US" sz="34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安息 · 回望 · 差遣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打开清单——数算神怎样改了「我要的」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创世记二 2-3　·　哥林多前书三 6　·　民数记六 24-26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环节四 · 庆祝 · 差遣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Celebrate &amp; Send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郑重庆祝，领受三个方向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2514600" cy="2286000"/>
          </a:xfrm>
          <a:prstGeom prst="roundRect">
            <a:avLst>
              <a:gd name="adj" fmla="val 3200"/>
            </a:avLst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251460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 来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640080" y="21945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下一季，回来作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新同学的陪伴者、见证人。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19272" y="1280160"/>
            <a:ext cx="2514600" cy="2286000"/>
          </a:xfrm>
          <a:prstGeom prst="roundRect">
            <a:avLst>
              <a:gd name="adj" fmla="val 3200"/>
            </a:avLst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3319272" y="1280160"/>
            <a:ext cx="251460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3456432" y="16002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前 行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3456432" y="21945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预备进入交往的——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模块三《立约》婚前课，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在前面等你们。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135624" y="1280160"/>
            <a:ext cx="2514600" cy="2286000"/>
          </a:xfrm>
          <a:prstGeom prst="roundRect">
            <a:avLst>
              <a:gd name="adj" fmla="val 3200"/>
            </a:avLst>
          </a:prstGeom>
          <a:solidFill>
            <a:srgbClr val="F4ECDD"/>
          </a:solidFill>
          <a:ln/>
        </p:spPr>
      </p:sp>
      <p:sp>
        <p:nvSpPr>
          <p:cNvPr id="14" name="Shape 12"/>
          <p:cNvSpPr/>
          <p:nvPr/>
        </p:nvSpPr>
        <p:spPr>
          <a:xfrm>
            <a:off x="6135624" y="1280160"/>
            <a:ext cx="251460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5" name="Text 13"/>
          <p:cNvSpPr/>
          <p:nvPr/>
        </p:nvSpPr>
        <p:spPr>
          <a:xfrm>
            <a:off x="6272784" y="16002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 行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6272784" y="21945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长期祷告群继续守望。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不是散伙，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是属灵家人。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" y="39319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先领「完成卡」、一起合影——两季走完，值得郑重庆祝。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第7课 安息 · 回望 · 差遣</a:t>
            </a:r>
            <a:endParaRPr lang="en-US" sz="1100" dirty="0"/>
          </a:p>
        </p:txBody>
      </p:sp>
      <p:pic>
        <p:nvPicPr>
          <p:cNvPr id="1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环节五 · 围圈同心祷告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Benediction</a:t>
            </a:r>
            <a:endParaRPr lang="en-US" sz="1300" dirty="0"/>
          </a:p>
        </p:txBody>
      </p:sp>
      <p:pic>
        <p:nvPicPr>
          <p:cNvPr id="4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4528" y="658368"/>
            <a:ext cx="694944" cy="69494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691640"/>
            <a:ext cx="7863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愿耶和华赐福给你，保护你。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愿耶和华使他的脸光照你，赐恩给你。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愿耶和华向你仰脸，赐你平安。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457200" y="37033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民数记六 24-26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425196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7B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围成一圈，为彼此「遇见之前的成为」与「等候中的盼望」祷告。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这一季的回音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Echo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今晚回去，在群里发一句——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这一季，你最感恩的一件事，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或神为你改写的一个「条目」。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这是这段旅程的「回音」，也是见证——给还没来的朋友听见。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本次爱祷告经文：创二 2-3 · 林前三 6 · 民六 24-26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第7课 安息 · 回望 · 差遣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50292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371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第二期课程 · 全程走完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87452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在遇见之前，</a:t>
            </a:r>
            <a:endParaRPr lang="en-US" sz="3000" dirty="0"/>
          </a:p>
          <a:p>
            <a:pPr algn="ctr" indent="0" marL="0">
              <a:buNone/>
            </a:pPr>
            <a:r>
              <a:rPr lang="en-US" sz="3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先被神遇见。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3154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「先成为对的人，再遇见对的人。」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6576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886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去吧——用祂的眼光看，用祂的时间等，用祂的方式爱。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　｜　我们下一季见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今晚，我们一起安息、回望、被差遣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开封清单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亲手拆开第 1 课封存的信封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回望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神怎样改变了我看爱情的眼光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寻见之约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立约：用祢的眼光、祢的时间、祢的方式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庆祝 · 差遣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完成卡、合影，领受三个方向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围圈祷告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同心祷告，领受亚伦的祝福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第7课 安息 · 回望 · 差遣</a:t>
            </a:r>
            <a:endParaRPr lang="en-US" sz="1100" dirty="0"/>
          </a:p>
        </p:txBody>
      </p:sp>
      <p:pic>
        <p:nvPicPr>
          <p:cNvPr id="3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第七次 · 安息的回望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Sabbath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做工六日，第七日安息。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77240" y="1600200"/>
            <a:ext cx="7589520" cy="1828800"/>
          </a:xfrm>
          <a:prstGeom prst="roundRect">
            <a:avLst>
              <a:gd name="adj" fmla="val 4000"/>
            </a:avLst>
          </a:prstGeom>
          <a:solidFill>
            <a:srgbClr val="33291E"/>
          </a:solidFill>
          <a:ln w="12700">
            <a:solidFill>
              <a:srgbClr val="7A5F3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51560" y="1828800"/>
            <a:ext cx="70408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神看着一切所造的都甚好。……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到第七日，神造物的工已经完毕，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就在第七日歇了他一切的工，安息了。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51560" y="3017520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创世记一 31，二 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8404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今晚不赶路，不上新课——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安息下来，打开那个信封，看神这一季做了什么。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环节一 · 开封「我的清单」 · 20′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The Envelope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领回你的信封 · 亲手拆开 · 安静重读——然后答题（匿名）：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重读三个月前写的清单，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你的感觉是？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有点想笑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65176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5176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划掉了几条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想加新条目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67512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7512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基本没变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清单变了，是因为写清单的人，被改变了。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（「基本没变」也没关系——不评判，诚实最重要）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第7课 安息 · 回望 · 差遣</a:t>
            </a:r>
            <a:endParaRPr lang="en-US" sz="1100" dirty="0"/>
          </a:p>
        </p:txBody>
      </p:sp>
      <p:pic>
        <p:nvPicPr>
          <p:cNvPr id="18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我栽种了，亚波罗浇灌了，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惟有神叫他生长。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哥林多前书三 6 · 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暗线 · 收线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The Thread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神先改变</a:t>
            </a:r>
            <a:pPr algn="ctr" indent="0" marL="0">
              <a:buNone/>
            </a:pPr>
            <a:r>
              <a:rPr lang="en-US" sz="3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「你要的」</a:t>
            </a:r>
            <a:pPr algn="ctr" indent="0" marL="0">
              <a:buNone/>
            </a:pPr>
            <a:r>
              <a:rPr lang="en-US" sz="3000" b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，再赐下</a:t>
            </a:r>
            <a:pPr algn="ctr" indent="0" marL="0">
              <a:buNone/>
            </a:pPr>
            <a:r>
              <a:rPr lang="en-US" sz="30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「祂预备的」</a:t>
            </a:r>
            <a:pPr algn="ctr" indent="0" marL="0">
              <a:buNone/>
            </a:pPr>
            <a:r>
              <a:rPr lang="en-US" sz="3000" b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2240280"/>
            <a:ext cx="7589520" cy="1463040"/>
          </a:xfrm>
          <a:prstGeom prst="roundRect">
            <a:avLst>
              <a:gd name="adj" fmla="val 5000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24688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1 课写清单的那个你，和今晚重读清单的你——</a:t>
            </a:r>
            <a:endParaRPr lang="en-US" sz="1900" dirty="0"/>
          </a:p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中间隔着一季的更新。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502920" y="39776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你打开的不只是信封——是神这一季在你身上的工作。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第7课 安息 · 回望 · 差遣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环节二 · 回望 · 35′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Look Back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这一季，神在我身上动了哪一处？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188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188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25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298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每人分享一件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27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在我的「眼光」「等候」或「心」上——神动了哪一处？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24028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24028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37744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35000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不必宏大，越具体越好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67919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划掉的一个条目、放下的一个怕、立住的一条界限——都算。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2918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2918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4290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4015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带组者先做榜样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7307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真实地开头，大家就敢真实。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" y="438912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这就是「看着所造的都甚好」——一起数算神的作为。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第7课 安息 · 回望 · 差遣</a:t>
            </a:r>
            <a:endParaRPr lang="en-US" sz="1100" dirty="0"/>
          </a:p>
        </p:txBody>
      </p:sp>
      <p:pic>
        <p:nvPicPr>
          <p:cNvPr id="22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环节二 · 回望 · 彼此见证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 See You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我看见你……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57200" y="2606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一人分享之后，其他人为他肯定一句。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777240" y="3154680"/>
            <a:ext cx="758952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3291840"/>
            <a:ext cx="7040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「我看见你不再急了」　「我看见你把清单上的条件，换成了品格」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彼此见证 · 彼此建造 —— 这些话，他会记很久。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第7课 安息 · 回望 · 差遣</a:t>
            </a:r>
            <a:endParaRPr lang="en-US" sz="1100" dirty="0"/>
          </a:p>
        </p:txBody>
      </p:sp>
      <p:pic>
        <p:nvPicPr>
          <p:cNvPr id="1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环节三 · 寻见之约 · 20′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Covenant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 见 之 约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005840" y="1508760"/>
            <a:ext cx="7132320" cy="1965960"/>
          </a:xfrm>
          <a:prstGeom prst="roundRect">
            <a:avLst>
              <a:gd name="adj" fmla="val 3721"/>
            </a:avLst>
          </a:prstGeom>
          <a:solidFill>
            <a:srgbClr val="33291E"/>
          </a:solidFill>
          <a:ln w="15875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1783080"/>
            <a:ext cx="6400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主啊，这一季祢让我看见 ＿＿＿＿＿＿。</a:t>
            </a:r>
            <a:endParaRPr lang="en-US" sz="1600" dirty="0"/>
          </a:p>
          <a:p>
            <a:pPr algn="ctr" indent="0" marL="0">
              <a:buNone/>
            </a:pP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我愿意用祢的眼光去看、用祢的时间去等、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用祢的方式去爱。在遇见之前，我要继续成为 ＿＿＿＿＿＿。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3749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这是向神的心愿，不是法律合同。愿意的，可以读出一句；不勉强。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160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7B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（点一支蜡烛 · 安静写下 · 一起做立约祷告 · 彼此按手祝福）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寻见 · 第7课 安息 · 回望 · 差遣</dc:title>
  <dc:subject>打开清单——数算神怎样改了「我要的」</dc:subject>
  <dc:creator>磐石之家 On the Rock</dc:creator>
  <cp:lastModifiedBy>磐石之家 On the Rock</cp:lastModifiedBy>
  <cp:revision>1</cp:revision>
  <dcterms:created xsi:type="dcterms:W3CDTF">2026-07-12T05:41:22Z</dcterms:created>
  <dcterms:modified xsi:type="dcterms:W3CDTF">2026-07-12T05:41:22Z</dcterms:modified>
</cp:coreProperties>
</file>